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449" r:id="rId5"/>
    <p:sldId id="453" r:id="rId6"/>
    <p:sldId id="446"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481" r:id="rId35"/>
    <p:sldId id="482" r:id="rId36"/>
    <p:sldId id="483" r:id="rId37"/>
    <p:sldId id="484" r:id="rId38"/>
    <p:sldId id="485" r:id="rId39"/>
    <p:sldId id="486" r:id="rId40"/>
    <p:sldId id="487" r:id="rId41"/>
    <p:sldId id="488" r:id="rId42"/>
    <p:sldId id="489" r:id="rId43"/>
    <p:sldId id="490" r:id="rId44"/>
    <p:sldId id="491" r:id="rId45"/>
    <p:sldId id="492" r:id="rId46"/>
    <p:sldId id="493" r:id="rId47"/>
    <p:sldId id="494" r:id="rId48"/>
    <p:sldId id="495" r:id="rId49"/>
    <p:sldId id="496"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EE6"/>
    <a:srgbClr val="FFFFFF"/>
    <a:srgbClr val="009CDE"/>
    <a:srgbClr val="FFD200"/>
    <a:srgbClr val="1E407C"/>
    <a:srgbClr val="25324A"/>
    <a:srgbClr val="F0F0F0"/>
    <a:srgbClr val="000000"/>
    <a:srgbClr val="A3AAAE"/>
    <a:srgbClr val="C7CC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F996F-1C29-4965-AD95-3CF612DADD22}" v="358" dt="2026-03-17T14:19:16.186"/>
  </p1510:revLst>
</p1510:revInfo>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7"/>
    <p:restoredTop sz="86421"/>
  </p:normalViewPr>
  <p:slideViewPr>
    <p:cSldViewPr snapToGrid="0">
      <p:cViewPr varScale="1">
        <p:scale>
          <a:sx n="71" d="100"/>
          <a:sy n="71" d="100"/>
        </p:scale>
        <p:origin x="874" y="5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7776" y="19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42AEA1-A4D9-0CCB-F45A-B1E1439F1AFA}"/>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D54A58F-8F56-AC2F-BF1F-CC6DC677BCD9}"/>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400C506B-9C0A-7C42-AABC-F7A7C632EC5D}" type="datetimeFigureOut">
              <a:rPr lang="en-US" smtClean="0"/>
              <a:t>3/20/2026</a:t>
            </a:fld>
            <a:endParaRPr lang="en-US"/>
          </a:p>
        </p:txBody>
      </p:sp>
      <p:sp>
        <p:nvSpPr>
          <p:cNvPr id="4" name="Footer Placeholder 3">
            <a:extLst>
              <a:ext uri="{FF2B5EF4-FFF2-40B4-BE49-F238E27FC236}">
                <a16:creationId xmlns:a16="http://schemas.microsoft.com/office/drawing/2014/main" id="{2CEAB37E-160B-D909-0FF9-07D0690CDC0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68ED66-3D76-AA61-3811-390722B429E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179E4A-7233-C749-8BF5-78FC642D4CFA}" type="slidenum">
              <a:rPr lang="en-US" smtClean="0"/>
              <a:t>‹#›</a:t>
            </a:fld>
            <a:endParaRPr lang="en-US"/>
          </a:p>
        </p:txBody>
      </p:sp>
    </p:spTree>
    <p:extLst>
      <p:ext uri="{BB962C8B-B14F-4D97-AF65-F5344CB8AC3E}">
        <p14:creationId xmlns:p14="http://schemas.microsoft.com/office/powerpoint/2010/main" val="75777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E4F9AC51-1594-3C45-9820-82036BC34A39}" type="datetimeFigureOut">
              <a:rPr lang="en-US" smtClean="0"/>
              <a:t>3/20/2026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B9D638-7D78-EA4A-A05B-01174BE0F3D6}" type="slidenum">
              <a:rPr lang="en-US" smtClean="0"/>
              <a:t>‹#›</a:t>
            </a:fld>
            <a:endParaRPr lang="en-US" dirty="0"/>
          </a:p>
        </p:txBody>
      </p:sp>
    </p:spTree>
    <p:extLst>
      <p:ext uri="{BB962C8B-B14F-4D97-AF65-F5344CB8AC3E}">
        <p14:creationId xmlns:p14="http://schemas.microsoft.com/office/powerpoint/2010/main" val="329351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B9D638-7D78-EA4A-A05B-01174BE0F3D6}" type="slidenum">
              <a:rPr lang="en-US" smtClean="0"/>
              <a:t>1</a:t>
            </a:fld>
            <a:endParaRPr lang="en-US" dirty="0"/>
          </a:p>
        </p:txBody>
      </p:sp>
    </p:spTree>
    <p:extLst>
      <p:ext uri="{BB962C8B-B14F-4D97-AF65-F5344CB8AC3E}">
        <p14:creationId xmlns:p14="http://schemas.microsoft.com/office/powerpoint/2010/main" val="523685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F9256-F3AC-1B4C-9BE6-FA74D2160D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7BC03-768B-781C-2C9B-73CB4EFDC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36579-29C2-3D41-018C-6E963BFC62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793DA8-C8F5-67D7-E9B3-1D28F367FEDF}"/>
              </a:ext>
            </a:extLst>
          </p:cNvPr>
          <p:cNvSpPr>
            <a:spLocks noGrp="1"/>
          </p:cNvSpPr>
          <p:nvPr>
            <p:ph type="sldNum" sz="quarter" idx="5"/>
          </p:nvPr>
        </p:nvSpPr>
        <p:spPr/>
        <p:txBody>
          <a:bodyPr/>
          <a:lstStyle/>
          <a:p>
            <a:fld id="{67B9D638-7D78-EA4A-A05B-01174BE0F3D6}" type="slidenum">
              <a:rPr lang="en-US" smtClean="0"/>
              <a:t>10</a:t>
            </a:fld>
            <a:endParaRPr lang="en-US" dirty="0"/>
          </a:p>
        </p:txBody>
      </p:sp>
    </p:spTree>
    <p:extLst>
      <p:ext uri="{BB962C8B-B14F-4D97-AF65-F5344CB8AC3E}">
        <p14:creationId xmlns:p14="http://schemas.microsoft.com/office/powerpoint/2010/main" val="329786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2061-98AE-F506-0C6C-834B3B6EA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ADA60-895C-A0F4-3AAF-D5C427059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B84F78-E162-1336-99F9-E539DDF455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04461B-8479-D7A7-3400-BE5711011480}"/>
              </a:ext>
            </a:extLst>
          </p:cNvPr>
          <p:cNvSpPr>
            <a:spLocks noGrp="1"/>
          </p:cNvSpPr>
          <p:nvPr>
            <p:ph type="sldNum" sz="quarter" idx="5"/>
          </p:nvPr>
        </p:nvSpPr>
        <p:spPr/>
        <p:txBody>
          <a:bodyPr/>
          <a:lstStyle/>
          <a:p>
            <a:fld id="{67B9D638-7D78-EA4A-A05B-01174BE0F3D6}" type="slidenum">
              <a:rPr lang="en-US" smtClean="0"/>
              <a:t>11</a:t>
            </a:fld>
            <a:endParaRPr lang="en-US" dirty="0"/>
          </a:p>
        </p:txBody>
      </p:sp>
    </p:spTree>
    <p:extLst>
      <p:ext uri="{BB962C8B-B14F-4D97-AF65-F5344CB8AC3E}">
        <p14:creationId xmlns:p14="http://schemas.microsoft.com/office/powerpoint/2010/main" val="69502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9C31A-C27C-B0D6-309F-A5E4CAA4E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65D46-61FE-12D6-1BF5-9A6FB463F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F31F1-BDBC-491B-CEC6-98CE761D59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4614B2-BF22-9380-C007-ABD88BF36007}"/>
              </a:ext>
            </a:extLst>
          </p:cNvPr>
          <p:cNvSpPr>
            <a:spLocks noGrp="1"/>
          </p:cNvSpPr>
          <p:nvPr>
            <p:ph type="sldNum" sz="quarter" idx="5"/>
          </p:nvPr>
        </p:nvSpPr>
        <p:spPr/>
        <p:txBody>
          <a:bodyPr/>
          <a:lstStyle/>
          <a:p>
            <a:fld id="{67B9D638-7D78-EA4A-A05B-01174BE0F3D6}" type="slidenum">
              <a:rPr lang="en-US" smtClean="0"/>
              <a:t>12</a:t>
            </a:fld>
            <a:endParaRPr lang="en-US" dirty="0"/>
          </a:p>
        </p:txBody>
      </p:sp>
    </p:spTree>
    <p:extLst>
      <p:ext uri="{BB962C8B-B14F-4D97-AF65-F5344CB8AC3E}">
        <p14:creationId xmlns:p14="http://schemas.microsoft.com/office/powerpoint/2010/main" val="366212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64B3A-2058-5E26-03C1-75BDE30BF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A3147-4AA8-09C0-D5EB-FC15ED7DC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AC19A-F68D-8148-F04F-AE469CB90E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6F83B9-5B7A-454D-7825-92D853ED6E94}"/>
              </a:ext>
            </a:extLst>
          </p:cNvPr>
          <p:cNvSpPr>
            <a:spLocks noGrp="1"/>
          </p:cNvSpPr>
          <p:nvPr>
            <p:ph type="sldNum" sz="quarter" idx="5"/>
          </p:nvPr>
        </p:nvSpPr>
        <p:spPr/>
        <p:txBody>
          <a:bodyPr/>
          <a:lstStyle/>
          <a:p>
            <a:fld id="{67B9D638-7D78-EA4A-A05B-01174BE0F3D6}" type="slidenum">
              <a:rPr lang="en-US" smtClean="0"/>
              <a:t>13</a:t>
            </a:fld>
            <a:endParaRPr lang="en-US" dirty="0"/>
          </a:p>
        </p:txBody>
      </p:sp>
    </p:spTree>
    <p:extLst>
      <p:ext uri="{BB962C8B-B14F-4D97-AF65-F5344CB8AC3E}">
        <p14:creationId xmlns:p14="http://schemas.microsoft.com/office/powerpoint/2010/main" val="123509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0558B-47B9-95F5-A63B-8B0EB8BD9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2CA25-F028-A0FF-72CC-5F62861C3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B39FD-7221-0F26-71DF-0EA9CB17DB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FB56C3-D25E-FAD8-25CF-4278E8FA7602}"/>
              </a:ext>
            </a:extLst>
          </p:cNvPr>
          <p:cNvSpPr>
            <a:spLocks noGrp="1"/>
          </p:cNvSpPr>
          <p:nvPr>
            <p:ph type="sldNum" sz="quarter" idx="5"/>
          </p:nvPr>
        </p:nvSpPr>
        <p:spPr/>
        <p:txBody>
          <a:bodyPr/>
          <a:lstStyle/>
          <a:p>
            <a:fld id="{67B9D638-7D78-EA4A-A05B-01174BE0F3D6}" type="slidenum">
              <a:rPr lang="en-US" smtClean="0"/>
              <a:t>14</a:t>
            </a:fld>
            <a:endParaRPr lang="en-US" dirty="0"/>
          </a:p>
        </p:txBody>
      </p:sp>
    </p:spTree>
    <p:extLst>
      <p:ext uri="{BB962C8B-B14F-4D97-AF65-F5344CB8AC3E}">
        <p14:creationId xmlns:p14="http://schemas.microsoft.com/office/powerpoint/2010/main" val="39954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8DF7-8197-05F4-D099-BBD89D810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084A1-9E23-2870-DAAC-00F23851F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CC4C1-F416-F59A-1DC6-169508CFD8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5C03F1-6762-8926-4B1A-C39AFD41862E}"/>
              </a:ext>
            </a:extLst>
          </p:cNvPr>
          <p:cNvSpPr>
            <a:spLocks noGrp="1"/>
          </p:cNvSpPr>
          <p:nvPr>
            <p:ph type="sldNum" sz="quarter" idx="5"/>
          </p:nvPr>
        </p:nvSpPr>
        <p:spPr/>
        <p:txBody>
          <a:bodyPr/>
          <a:lstStyle/>
          <a:p>
            <a:fld id="{67B9D638-7D78-EA4A-A05B-01174BE0F3D6}" type="slidenum">
              <a:rPr lang="en-US" smtClean="0"/>
              <a:t>15</a:t>
            </a:fld>
            <a:endParaRPr lang="en-US" dirty="0"/>
          </a:p>
        </p:txBody>
      </p:sp>
    </p:spTree>
    <p:extLst>
      <p:ext uri="{BB962C8B-B14F-4D97-AF65-F5344CB8AC3E}">
        <p14:creationId xmlns:p14="http://schemas.microsoft.com/office/powerpoint/2010/main" val="1834669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5126D-8DCA-9695-2FDC-04760AFDE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81B19-7DBF-9716-6EB6-308C80032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DFC9C-DC5F-C269-CAE9-03FE37974E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33319D-F4D6-806D-AEC7-4E4CD0D18D0D}"/>
              </a:ext>
            </a:extLst>
          </p:cNvPr>
          <p:cNvSpPr>
            <a:spLocks noGrp="1"/>
          </p:cNvSpPr>
          <p:nvPr>
            <p:ph type="sldNum" sz="quarter" idx="5"/>
          </p:nvPr>
        </p:nvSpPr>
        <p:spPr/>
        <p:txBody>
          <a:bodyPr/>
          <a:lstStyle/>
          <a:p>
            <a:fld id="{67B9D638-7D78-EA4A-A05B-01174BE0F3D6}" type="slidenum">
              <a:rPr lang="en-US" smtClean="0"/>
              <a:t>16</a:t>
            </a:fld>
            <a:endParaRPr lang="en-US" dirty="0"/>
          </a:p>
        </p:txBody>
      </p:sp>
    </p:spTree>
    <p:extLst>
      <p:ext uri="{BB962C8B-B14F-4D97-AF65-F5344CB8AC3E}">
        <p14:creationId xmlns:p14="http://schemas.microsoft.com/office/powerpoint/2010/main" val="3161556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C16C5-3B30-6F41-09CA-357411389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81671-D1A1-866D-2B3D-7CF5163B9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1763C-22A6-8374-5906-2FE1694D01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12D5FF-A377-D6D2-F7E8-7F122DDA0429}"/>
              </a:ext>
            </a:extLst>
          </p:cNvPr>
          <p:cNvSpPr>
            <a:spLocks noGrp="1"/>
          </p:cNvSpPr>
          <p:nvPr>
            <p:ph type="sldNum" sz="quarter" idx="5"/>
          </p:nvPr>
        </p:nvSpPr>
        <p:spPr/>
        <p:txBody>
          <a:bodyPr/>
          <a:lstStyle/>
          <a:p>
            <a:fld id="{67B9D638-7D78-EA4A-A05B-01174BE0F3D6}" type="slidenum">
              <a:rPr lang="en-US" smtClean="0"/>
              <a:t>17</a:t>
            </a:fld>
            <a:endParaRPr lang="en-US" dirty="0"/>
          </a:p>
        </p:txBody>
      </p:sp>
    </p:spTree>
    <p:extLst>
      <p:ext uri="{BB962C8B-B14F-4D97-AF65-F5344CB8AC3E}">
        <p14:creationId xmlns:p14="http://schemas.microsoft.com/office/powerpoint/2010/main" val="3091079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DB86-4223-9D5C-0203-E7EA85AA6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6A7C2-8EC8-C179-77D6-56BC06E1C3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D4406-C9C0-7FD6-CDE2-CFB8883070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F2B77F-3937-DDAF-6915-21D3B6C9B278}"/>
              </a:ext>
            </a:extLst>
          </p:cNvPr>
          <p:cNvSpPr>
            <a:spLocks noGrp="1"/>
          </p:cNvSpPr>
          <p:nvPr>
            <p:ph type="sldNum" sz="quarter" idx="5"/>
          </p:nvPr>
        </p:nvSpPr>
        <p:spPr/>
        <p:txBody>
          <a:bodyPr/>
          <a:lstStyle/>
          <a:p>
            <a:fld id="{67B9D638-7D78-EA4A-A05B-01174BE0F3D6}" type="slidenum">
              <a:rPr lang="en-US" smtClean="0"/>
              <a:t>18</a:t>
            </a:fld>
            <a:endParaRPr lang="en-US" dirty="0"/>
          </a:p>
        </p:txBody>
      </p:sp>
    </p:spTree>
    <p:extLst>
      <p:ext uri="{BB962C8B-B14F-4D97-AF65-F5344CB8AC3E}">
        <p14:creationId xmlns:p14="http://schemas.microsoft.com/office/powerpoint/2010/main" val="1011664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AAD30-141C-B934-0E67-022E5A552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33EE1-2C23-3D6B-9347-8DAAA2A21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114D3-56BC-009A-9DB6-2BE63D9B9A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D1AFD8-42C9-1834-21CC-506CCEFFDA71}"/>
              </a:ext>
            </a:extLst>
          </p:cNvPr>
          <p:cNvSpPr>
            <a:spLocks noGrp="1"/>
          </p:cNvSpPr>
          <p:nvPr>
            <p:ph type="sldNum" sz="quarter" idx="5"/>
          </p:nvPr>
        </p:nvSpPr>
        <p:spPr/>
        <p:txBody>
          <a:bodyPr/>
          <a:lstStyle/>
          <a:p>
            <a:fld id="{67B9D638-7D78-EA4A-A05B-01174BE0F3D6}" type="slidenum">
              <a:rPr lang="en-US" smtClean="0"/>
              <a:t>19</a:t>
            </a:fld>
            <a:endParaRPr lang="en-US" dirty="0"/>
          </a:p>
        </p:txBody>
      </p:sp>
    </p:spTree>
    <p:extLst>
      <p:ext uri="{BB962C8B-B14F-4D97-AF65-F5344CB8AC3E}">
        <p14:creationId xmlns:p14="http://schemas.microsoft.com/office/powerpoint/2010/main" val="384239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164D-1607-8179-1EB1-3FA21C0FD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33CA7-1FA4-2AD0-49AF-7B28C6DE2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382ABA-7E32-736D-AFD1-313E1E75F0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5F8487-57D9-B0A6-A83C-1F56BB7A6F62}"/>
              </a:ext>
            </a:extLst>
          </p:cNvPr>
          <p:cNvSpPr>
            <a:spLocks noGrp="1"/>
          </p:cNvSpPr>
          <p:nvPr>
            <p:ph type="sldNum" sz="quarter" idx="5"/>
          </p:nvPr>
        </p:nvSpPr>
        <p:spPr/>
        <p:txBody>
          <a:bodyPr/>
          <a:lstStyle/>
          <a:p>
            <a:fld id="{67B9D638-7D78-EA4A-A05B-01174BE0F3D6}" type="slidenum">
              <a:rPr lang="en-US" smtClean="0"/>
              <a:t>2</a:t>
            </a:fld>
            <a:endParaRPr lang="en-US" dirty="0"/>
          </a:p>
        </p:txBody>
      </p:sp>
    </p:spTree>
    <p:extLst>
      <p:ext uri="{BB962C8B-B14F-4D97-AF65-F5344CB8AC3E}">
        <p14:creationId xmlns:p14="http://schemas.microsoft.com/office/powerpoint/2010/main" val="380813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70C91-6FAC-4342-1AD7-982761724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D471C-E6BD-70D9-0295-AA1FF2103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41AF7-92CA-C5C2-97EA-673925C6CA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796F17-3D09-91B3-1743-2C3996EE316C}"/>
              </a:ext>
            </a:extLst>
          </p:cNvPr>
          <p:cNvSpPr>
            <a:spLocks noGrp="1"/>
          </p:cNvSpPr>
          <p:nvPr>
            <p:ph type="sldNum" sz="quarter" idx="5"/>
          </p:nvPr>
        </p:nvSpPr>
        <p:spPr/>
        <p:txBody>
          <a:bodyPr/>
          <a:lstStyle/>
          <a:p>
            <a:fld id="{67B9D638-7D78-EA4A-A05B-01174BE0F3D6}" type="slidenum">
              <a:rPr lang="en-US" smtClean="0"/>
              <a:t>20</a:t>
            </a:fld>
            <a:endParaRPr lang="en-US" dirty="0"/>
          </a:p>
        </p:txBody>
      </p:sp>
    </p:spTree>
    <p:extLst>
      <p:ext uri="{BB962C8B-B14F-4D97-AF65-F5344CB8AC3E}">
        <p14:creationId xmlns:p14="http://schemas.microsoft.com/office/powerpoint/2010/main" val="217560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B417E-4A12-6C7B-3BE1-B7841B6DF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0AC97-5304-B137-D625-EEFEA0FBB1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96CCB-A181-413E-0BB0-967C803F09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EC54C2-BD68-3244-83A4-0747FF894154}"/>
              </a:ext>
            </a:extLst>
          </p:cNvPr>
          <p:cNvSpPr>
            <a:spLocks noGrp="1"/>
          </p:cNvSpPr>
          <p:nvPr>
            <p:ph type="sldNum" sz="quarter" idx="5"/>
          </p:nvPr>
        </p:nvSpPr>
        <p:spPr/>
        <p:txBody>
          <a:bodyPr/>
          <a:lstStyle/>
          <a:p>
            <a:fld id="{67B9D638-7D78-EA4A-A05B-01174BE0F3D6}" type="slidenum">
              <a:rPr lang="en-US" smtClean="0"/>
              <a:t>21</a:t>
            </a:fld>
            <a:endParaRPr lang="en-US" dirty="0"/>
          </a:p>
        </p:txBody>
      </p:sp>
    </p:spTree>
    <p:extLst>
      <p:ext uri="{BB962C8B-B14F-4D97-AF65-F5344CB8AC3E}">
        <p14:creationId xmlns:p14="http://schemas.microsoft.com/office/powerpoint/2010/main" val="4193479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B3BFB-604E-955B-30DF-A727F6B81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99951-55F2-DBFB-79EC-52F2541E8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4F5E2-B573-0012-DCCB-984BD1F96F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4E4ACE-AB9B-4216-6EBC-0EF252A80838}"/>
              </a:ext>
            </a:extLst>
          </p:cNvPr>
          <p:cNvSpPr>
            <a:spLocks noGrp="1"/>
          </p:cNvSpPr>
          <p:nvPr>
            <p:ph type="sldNum" sz="quarter" idx="5"/>
          </p:nvPr>
        </p:nvSpPr>
        <p:spPr/>
        <p:txBody>
          <a:bodyPr/>
          <a:lstStyle/>
          <a:p>
            <a:fld id="{67B9D638-7D78-EA4A-A05B-01174BE0F3D6}" type="slidenum">
              <a:rPr lang="en-US" smtClean="0"/>
              <a:t>22</a:t>
            </a:fld>
            <a:endParaRPr lang="en-US" dirty="0"/>
          </a:p>
        </p:txBody>
      </p:sp>
    </p:spTree>
    <p:extLst>
      <p:ext uri="{BB962C8B-B14F-4D97-AF65-F5344CB8AC3E}">
        <p14:creationId xmlns:p14="http://schemas.microsoft.com/office/powerpoint/2010/main" val="3670436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8755E-E279-A0BC-5996-196C9DF9C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B8928-A354-773E-E09A-70D57F411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26F5C-F1B6-4697-8D10-4F9AB59EE7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410F51-0605-4E24-F13A-2BAC4E48DE09}"/>
              </a:ext>
            </a:extLst>
          </p:cNvPr>
          <p:cNvSpPr>
            <a:spLocks noGrp="1"/>
          </p:cNvSpPr>
          <p:nvPr>
            <p:ph type="sldNum" sz="quarter" idx="5"/>
          </p:nvPr>
        </p:nvSpPr>
        <p:spPr/>
        <p:txBody>
          <a:bodyPr/>
          <a:lstStyle/>
          <a:p>
            <a:fld id="{67B9D638-7D78-EA4A-A05B-01174BE0F3D6}" type="slidenum">
              <a:rPr lang="en-US" smtClean="0"/>
              <a:t>23</a:t>
            </a:fld>
            <a:endParaRPr lang="en-US" dirty="0"/>
          </a:p>
        </p:txBody>
      </p:sp>
    </p:spTree>
    <p:extLst>
      <p:ext uri="{BB962C8B-B14F-4D97-AF65-F5344CB8AC3E}">
        <p14:creationId xmlns:p14="http://schemas.microsoft.com/office/powerpoint/2010/main" val="2459213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C7242-749A-ADD3-CD4C-FD630BB38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716BB-503B-358D-1C8E-09F3E0D87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17D5F-647F-5D9B-D34E-16D5BF5348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15976C-B9E6-CB58-71B9-522F7E0A22A1}"/>
              </a:ext>
            </a:extLst>
          </p:cNvPr>
          <p:cNvSpPr>
            <a:spLocks noGrp="1"/>
          </p:cNvSpPr>
          <p:nvPr>
            <p:ph type="sldNum" sz="quarter" idx="5"/>
          </p:nvPr>
        </p:nvSpPr>
        <p:spPr/>
        <p:txBody>
          <a:bodyPr/>
          <a:lstStyle/>
          <a:p>
            <a:fld id="{67B9D638-7D78-EA4A-A05B-01174BE0F3D6}" type="slidenum">
              <a:rPr lang="en-US" smtClean="0"/>
              <a:t>24</a:t>
            </a:fld>
            <a:endParaRPr lang="en-US" dirty="0"/>
          </a:p>
        </p:txBody>
      </p:sp>
    </p:spTree>
    <p:extLst>
      <p:ext uri="{BB962C8B-B14F-4D97-AF65-F5344CB8AC3E}">
        <p14:creationId xmlns:p14="http://schemas.microsoft.com/office/powerpoint/2010/main" val="477958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476C-C57D-306E-6A60-61936591C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7E664-BBF1-2B1A-9A43-43E08EFFA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F2559-E3F6-6DD4-880C-84414AAC10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6D6BB9-55FB-A21B-4E96-976148578053}"/>
              </a:ext>
            </a:extLst>
          </p:cNvPr>
          <p:cNvSpPr>
            <a:spLocks noGrp="1"/>
          </p:cNvSpPr>
          <p:nvPr>
            <p:ph type="sldNum" sz="quarter" idx="5"/>
          </p:nvPr>
        </p:nvSpPr>
        <p:spPr/>
        <p:txBody>
          <a:bodyPr/>
          <a:lstStyle/>
          <a:p>
            <a:fld id="{67B9D638-7D78-EA4A-A05B-01174BE0F3D6}" type="slidenum">
              <a:rPr lang="en-US" smtClean="0"/>
              <a:t>25</a:t>
            </a:fld>
            <a:endParaRPr lang="en-US" dirty="0"/>
          </a:p>
        </p:txBody>
      </p:sp>
    </p:spTree>
    <p:extLst>
      <p:ext uri="{BB962C8B-B14F-4D97-AF65-F5344CB8AC3E}">
        <p14:creationId xmlns:p14="http://schemas.microsoft.com/office/powerpoint/2010/main" val="229957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8286D-3689-7D6B-BEC8-6924565BA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CE94F-D56E-677C-849D-BFDB956CB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61D6D-0B53-893E-CDD0-CD08CB0EC9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D1DFDC-F8FA-ADEA-39B7-E26B0E07F99F}"/>
              </a:ext>
            </a:extLst>
          </p:cNvPr>
          <p:cNvSpPr>
            <a:spLocks noGrp="1"/>
          </p:cNvSpPr>
          <p:nvPr>
            <p:ph type="sldNum" sz="quarter" idx="5"/>
          </p:nvPr>
        </p:nvSpPr>
        <p:spPr/>
        <p:txBody>
          <a:bodyPr/>
          <a:lstStyle/>
          <a:p>
            <a:fld id="{67B9D638-7D78-EA4A-A05B-01174BE0F3D6}" type="slidenum">
              <a:rPr lang="en-US" smtClean="0"/>
              <a:t>26</a:t>
            </a:fld>
            <a:endParaRPr lang="en-US" dirty="0"/>
          </a:p>
        </p:txBody>
      </p:sp>
    </p:spTree>
    <p:extLst>
      <p:ext uri="{BB962C8B-B14F-4D97-AF65-F5344CB8AC3E}">
        <p14:creationId xmlns:p14="http://schemas.microsoft.com/office/powerpoint/2010/main" val="8329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708FA-CFF0-C28C-4079-FFE19C998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51633-28AE-FDAF-19CF-14802DBBC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2AF7D-AF23-B97D-75A2-B10C198FC2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01E1AF-4479-67D9-3331-AA394CE05B05}"/>
              </a:ext>
            </a:extLst>
          </p:cNvPr>
          <p:cNvSpPr>
            <a:spLocks noGrp="1"/>
          </p:cNvSpPr>
          <p:nvPr>
            <p:ph type="sldNum" sz="quarter" idx="5"/>
          </p:nvPr>
        </p:nvSpPr>
        <p:spPr/>
        <p:txBody>
          <a:bodyPr/>
          <a:lstStyle/>
          <a:p>
            <a:fld id="{67B9D638-7D78-EA4A-A05B-01174BE0F3D6}" type="slidenum">
              <a:rPr lang="en-US" smtClean="0"/>
              <a:t>27</a:t>
            </a:fld>
            <a:endParaRPr lang="en-US" dirty="0"/>
          </a:p>
        </p:txBody>
      </p:sp>
    </p:spTree>
    <p:extLst>
      <p:ext uri="{BB962C8B-B14F-4D97-AF65-F5344CB8AC3E}">
        <p14:creationId xmlns:p14="http://schemas.microsoft.com/office/powerpoint/2010/main" val="2461818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D70A7-E392-73A3-21CB-17FDC744F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A0073-BDB4-7601-34BD-8A8BF20FCE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7A9BC-A84C-F786-1DFB-FA4F7EB06D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6D8AA4-4298-0EAD-0069-76873CE9CF37}"/>
              </a:ext>
            </a:extLst>
          </p:cNvPr>
          <p:cNvSpPr>
            <a:spLocks noGrp="1"/>
          </p:cNvSpPr>
          <p:nvPr>
            <p:ph type="sldNum" sz="quarter" idx="5"/>
          </p:nvPr>
        </p:nvSpPr>
        <p:spPr/>
        <p:txBody>
          <a:bodyPr/>
          <a:lstStyle/>
          <a:p>
            <a:fld id="{67B9D638-7D78-EA4A-A05B-01174BE0F3D6}" type="slidenum">
              <a:rPr lang="en-US" smtClean="0"/>
              <a:t>28</a:t>
            </a:fld>
            <a:endParaRPr lang="en-US" dirty="0"/>
          </a:p>
        </p:txBody>
      </p:sp>
    </p:spTree>
    <p:extLst>
      <p:ext uri="{BB962C8B-B14F-4D97-AF65-F5344CB8AC3E}">
        <p14:creationId xmlns:p14="http://schemas.microsoft.com/office/powerpoint/2010/main" val="1740483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6CFE7-80CA-0230-6169-F32832D5A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3CCAE-21E4-3744-F41A-7F1CE90D5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52DA6-EF63-5171-DB45-A19BABDAD2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712C81-A829-D4FF-B1D1-D4FC09A0A486}"/>
              </a:ext>
            </a:extLst>
          </p:cNvPr>
          <p:cNvSpPr>
            <a:spLocks noGrp="1"/>
          </p:cNvSpPr>
          <p:nvPr>
            <p:ph type="sldNum" sz="quarter" idx="5"/>
          </p:nvPr>
        </p:nvSpPr>
        <p:spPr/>
        <p:txBody>
          <a:bodyPr/>
          <a:lstStyle/>
          <a:p>
            <a:fld id="{67B9D638-7D78-EA4A-A05B-01174BE0F3D6}" type="slidenum">
              <a:rPr lang="en-US" smtClean="0"/>
              <a:t>29</a:t>
            </a:fld>
            <a:endParaRPr lang="en-US" dirty="0"/>
          </a:p>
        </p:txBody>
      </p:sp>
    </p:spTree>
    <p:extLst>
      <p:ext uri="{BB962C8B-B14F-4D97-AF65-F5344CB8AC3E}">
        <p14:creationId xmlns:p14="http://schemas.microsoft.com/office/powerpoint/2010/main" val="284073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B9D638-7D78-EA4A-A05B-01174BE0F3D6}" type="slidenum">
              <a:rPr lang="en-US" smtClean="0"/>
              <a:t>3</a:t>
            </a:fld>
            <a:endParaRPr lang="en-US" dirty="0"/>
          </a:p>
        </p:txBody>
      </p:sp>
    </p:spTree>
    <p:extLst>
      <p:ext uri="{BB962C8B-B14F-4D97-AF65-F5344CB8AC3E}">
        <p14:creationId xmlns:p14="http://schemas.microsoft.com/office/powerpoint/2010/main" val="1814907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4D772-30CA-D3E4-D70C-888713635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BCFA7-0AEF-1D70-0A03-903160BD1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FC778-5A1D-E17A-5347-8D5FA79E6B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79DCA8-DEF2-4265-BB10-A8FAB5DFAA45}"/>
              </a:ext>
            </a:extLst>
          </p:cNvPr>
          <p:cNvSpPr>
            <a:spLocks noGrp="1"/>
          </p:cNvSpPr>
          <p:nvPr>
            <p:ph type="sldNum" sz="quarter" idx="5"/>
          </p:nvPr>
        </p:nvSpPr>
        <p:spPr/>
        <p:txBody>
          <a:bodyPr/>
          <a:lstStyle/>
          <a:p>
            <a:fld id="{67B9D638-7D78-EA4A-A05B-01174BE0F3D6}" type="slidenum">
              <a:rPr lang="en-US" smtClean="0"/>
              <a:t>30</a:t>
            </a:fld>
            <a:endParaRPr lang="en-US" dirty="0"/>
          </a:p>
        </p:txBody>
      </p:sp>
    </p:spTree>
    <p:extLst>
      <p:ext uri="{BB962C8B-B14F-4D97-AF65-F5344CB8AC3E}">
        <p14:creationId xmlns:p14="http://schemas.microsoft.com/office/powerpoint/2010/main" val="2654018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8AAAD-915F-63FD-4CAB-A47F3E571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4432B-8790-50E8-59F6-2A61D668A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A9489-625B-6E7B-4043-0E1C6D8ACA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0AF9CE-BCAB-ABFA-A70E-7808941F4B85}"/>
              </a:ext>
            </a:extLst>
          </p:cNvPr>
          <p:cNvSpPr>
            <a:spLocks noGrp="1"/>
          </p:cNvSpPr>
          <p:nvPr>
            <p:ph type="sldNum" sz="quarter" idx="5"/>
          </p:nvPr>
        </p:nvSpPr>
        <p:spPr/>
        <p:txBody>
          <a:bodyPr/>
          <a:lstStyle/>
          <a:p>
            <a:fld id="{67B9D638-7D78-EA4A-A05B-01174BE0F3D6}" type="slidenum">
              <a:rPr lang="en-US" smtClean="0"/>
              <a:t>31</a:t>
            </a:fld>
            <a:endParaRPr lang="en-US" dirty="0"/>
          </a:p>
        </p:txBody>
      </p:sp>
    </p:spTree>
    <p:extLst>
      <p:ext uri="{BB962C8B-B14F-4D97-AF65-F5344CB8AC3E}">
        <p14:creationId xmlns:p14="http://schemas.microsoft.com/office/powerpoint/2010/main" val="1924108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3B19B-07B4-0B22-143C-EB0571977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099ED-77C3-5D33-9EF4-322707F86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E959A-B753-B516-3F9B-0E2C4756B1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64092D-C5E7-85BE-5A78-1F070A4E61E4}"/>
              </a:ext>
            </a:extLst>
          </p:cNvPr>
          <p:cNvSpPr>
            <a:spLocks noGrp="1"/>
          </p:cNvSpPr>
          <p:nvPr>
            <p:ph type="sldNum" sz="quarter" idx="5"/>
          </p:nvPr>
        </p:nvSpPr>
        <p:spPr/>
        <p:txBody>
          <a:bodyPr/>
          <a:lstStyle/>
          <a:p>
            <a:fld id="{67B9D638-7D78-EA4A-A05B-01174BE0F3D6}" type="slidenum">
              <a:rPr lang="en-US" smtClean="0"/>
              <a:t>32</a:t>
            </a:fld>
            <a:endParaRPr lang="en-US" dirty="0"/>
          </a:p>
        </p:txBody>
      </p:sp>
    </p:spTree>
    <p:extLst>
      <p:ext uri="{BB962C8B-B14F-4D97-AF65-F5344CB8AC3E}">
        <p14:creationId xmlns:p14="http://schemas.microsoft.com/office/powerpoint/2010/main" val="3916246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44D9E-09A2-A381-9955-6E4383F28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47198-910F-1CDD-45C2-985749E8B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900B3-804D-096A-B912-69C3020CB7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BC07B3-4046-C252-2062-23185C62ECBF}"/>
              </a:ext>
            </a:extLst>
          </p:cNvPr>
          <p:cNvSpPr>
            <a:spLocks noGrp="1"/>
          </p:cNvSpPr>
          <p:nvPr>
            <p:ph type="sldNum" sz="quarter" idx="5"/>
          </p:nvPr>
        </p:nvSpPr>
        <p:spPr/>
        <p:txBody>
          <a:bodyPr/>
          <a:lstStyle/>
          <a:p>
            <a:fld id="{67B9D638-7D78-EA4A-A05B-01174BE0F3D6}" type="slidenum">
              <a:rPr lang="en-US" smtClean="0"/>
              <a:t>33</a:t>
            </a:fld>
            <a:endParaRPr lang="en-US" dirty="0"/>
          </a:p>
        </p:txBody>
      </p:sp>
    </p:spTree>
    <p:extLst>
      <p:ext uri="{BB962C8B-B14F-4D97-AF65-F5344CB8AC3E}">
        <p14:creationId xmlns:p14="http://schemas.microsoft.com/office/powerpoint/2010/main" val="2595555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E6672-F5FB-1486-2CD2-96170E0E8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347CE-C873-0D56-BC0B-946BEC963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55D33-E762-7F7A-D2EA-09FC83D173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02F5D2-AF48-5E38-FDE1-DE3F41D5172E}"/>
              </a:ext>
            </a:extLst>
          </p:cNvPr>
          <p:cNvSpPr>
            <a:spLocks noGrp="1"/>
          </p:cNvSpPr>
          <p:nvPr>
            <p:ph type="sldNum" sz="quarter" idx="5"/>
          </p:nvPr>
        </p:nvSpPr>
        <p:spPr/>
        <p:txBody>
          <a:bodyPr/>
          <a:lstStyle/>
          <a:p>
            <a:fld id="{67B9D638-7D78-EA4A-A05B-01174BE0F3D6}" type="slidenum">
              <a:rPr lang="en-US" smtClean="0"/>
              <a:t>34</a:t>
            </a:fld>
            <a:endParaRPr lang="en-US" dirty="0"/>
          </a:p>
        </p:txBody>
      </p:sp>
    </p:spTree>
    <p:extLst>
      <p:ext uri="{BB962C8B-B14F-4D97-AF65-F5344CB8AC3E}">
        <p14:creationId xmlns:p14="http://schemas.microsoft.com/office/powerpoint/2010/main" val="4177585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2D312-74EC-1E6E-99F1-8E30976EE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7D8CD-0A0B-C870-2AFC-7D33C76C8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D74335-243D-20C7-8834-E2496DD020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8886A4-CCAA-5C19-303E-B7AB47DA5D10}"/>
              </a:ext>
            </a:extLst>
          </p:cNvPr>
          <p:cNvSpPr>
            <a:spLocks noGrp="1"/>
          </p:cNvSpPr>
          <p:nvPr>
            <p:ph type="sldNum" sz="quarter" idx="5"/>
          </p:nvPr>
        </p:nvSpPr>
        <p:spPr/>
        <p:txBody>
          <a:bodyPr/>
          <a:lstStyle/>
          <a:p>
            <a:fld id="{67B9D638-7D78-EA4A-A05B-01174BE0F3D6}" type="slidenum">
              <a:rPr lang="en-US" smtClean="0"/>
              <a:t>35</a:t>
            </a:fld>
            <a:endParaRPr lang="en-US" dirty="0"/>
          </a:p>
        </p:txBody>
      </p:sp>
    </p:spTree>
    <p:extLst>
      <p:ext uri="{BB962C8B-B14F-4D97-AF65-F5344CB8AC3E}">
        <p14:creationId xmlns:p14="http://schemas.microsoft.com/office/powerpoint/2010/main" val="396572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4836D-8232-8C05-A71C-1F8D64884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74BC0-4A3C-C36E-0B85-ECA9EB064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18364-B6B5-3A2C-8D0F-5EC47A72EC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D119DF-82D8-C00D-6C8B-F1EBC06FCCC3}"/>
              </a:ext>
            </a:extLst>
          </p:cNvPr>
          <p:cNvSpPr>
            <a:spLocks noGrp="1"/>
          </p:cNvSpPr>
          <p:nvPr>
            <p:ph type="sldNum" sz="quarter" idx="5"/>
          </p:nvPr>
        </p:nvSpPr>
        <p:spPr/>
        <p:txBody>
          <a:bodyPr/>
          <a:lstStyle/>
          <a:p>
            <a:fld id="{67B9D638-7D78-EA4A-A05B-01174BE0F3D6}" type="slidenum">
              <a:rPr lang="en-US" smtClean="0"/>
              <a:t>36</a:t>
            </a:fld>
            <a:endParaRPr lang="en-US" dirty="0"/>
          </a:p>
        </p:txBody>
      </p:sp>
    </p:spTree>
    <p:extLst>
      <p:ext uri="{BB962C8B-B14F-4D97-AF65-F5344CB8AC3E}">
        <p14:creationId xmlns:p14="http://schemas.microsoft.com/office/powerpoint/2010/main" val="3501478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FEBBB-D58E-8C2E-C294-0F28178F3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7FA8D-DDAF-8DDE-EB7F-4DD74C353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784F5-376F-54EF-F2C0-747E28D389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7A633E-17D1-7ED4-6173-000AC6122370}"/>
              </a:ext>
            </a:extLst>
          </p:cNvPr>
          <p:cNvSpPr>
            <a:spLocks noGrp="1"/>
          </p:cNvSpPr>
          <p:nvPr>
            <p:ph type="sldNum" sz="quarter" idx="5"/>
          </p:nvPr>
        </p:nvSpPr>
        <p:spPr/>
        <p:txBody>
          <a:bodyPr/>
          <a:lstStyle/>
          <a:p>
            <a:fld id="{67B9D638-7D78-EA4A-A05B-01174BE0F3D6}" type="slidenum">
              <a:rPr lang="en-US" smtClean="0"/>
              <a:t>37</a:t>
            </a:fld>
            <a:endParaRPr lang="en-US" dirty="0"/>
          </a:p>
        </p:txBody>
      </p:sp>
    </p:spTree>
    <p:extLst>
      <p:ext uri="{BB962C8B-B14F-4D97-AF65-F5344CB8AC3E}">
        <p14:creationId xmlns:p14="http://schemas.microsoft.com/office/powerpoint/2010/main" val="1847773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F08CA-C77C-91A6-0373-C54186217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F64A2-0896-571E-8556-A195C431A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D8898-151D-9D27-21D7-A23175E4AF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D37E2B-111F-9460-0929-8E179E4C9A09}"/>
              </a:ext>
            </a:extLst>
          </p:cNvPr>
          <p:cNvSpPr>
            <a:spLocks noGrp="1"/>
          </p:cNvSpPr>
          <p:nvPr>
            <p:ph type="sldNum" sz="quarter" idx="5"/>
          </p:nvPr>
        </p:nvSpPr>
        <p:spPr/>
        <p:txBody>
          <a:bodyPr/>
          <a:lstStyle/>
          <a:p>
            <a:fld id="{67B9D638-7D78-EA4A-A05B-01174BE0F3D6}" type="slidenum">
              <a:rPr lang="en-US" smtClean="0"/>
              <a:t>38</a:t>
            </a:fld>
            <a:endParaRPr lang="en-US" dirty="0"/>
          </a:p>
        </p:txBody>
      </p:sp>
    </p:spTree>
    <p:extLst>
      <p:ext uri="{BB962C8B-B14F-4D97-AF65-F5344CB8AC3E}">
        <p14:creationId xmlns:p14="http://schemas.microsoft.com/office/powerpoint/2010/main" val="4207037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E210-6998-143F-0580-8E6743724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353DC-EAFE-9984-304F-E1CC1476A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CC0DF-1A9E-DB88-BFA2-983425D50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26D90B-7F5C-BB63-23FE-2D77893A45A9}"/>
              </a:ext>
            </a:extLst>
          </p:cNvPr>
          <p:cNvSpPr>
            <a:spLocks noGrp="1"/>
          </p:cNvSpPr>
          <p:nvPr>
            <p:ph type="sldNum" sz="quarter" idx="5"/>
          </p:nvPr>
        </p:nvSpPr>
        <p:spPr/>
        <p:txBody>
          <a:bodyPr/>
          <a:lstStyle/>
          <a:p>
            <a:fld id="{67B9D638-7D78-EA4A-A05B-01174BE0F3D6}" type="slidenum">
              <a:rPr lang="en-US" smtClean="0"/>
              <a:t>39</a:t>
            </a:fld>
            <a:endParaRPr lang="en-US" dirty="0"/>
          </a:p>
        </p:txBody>
      </p:sp>
    </p:spTree>
    <p:extLst>
      <p:ext uri="{BB962C8B-B14F-4D97-AF65-F5344CB8AC3E}">
        <p14:creationId xmlns:p14="http://schemas.microsoft.com/office/powerpoint/2010/main" val="367071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9B0DA-E233-9FF3-FC5E-3973671A9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B72ED-5CB6-1988-FF2A-A6623F5B3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300E4-40E4-7811-0BB7-14F1B9729B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E572C4-B584-0EFC-4A4B-9C1F8062B889}"/>
              </a:ext>
            </a:extLst>
          </p:cNvPr>
          <p:cNvSpPr>
            <a:spLocks noGrp="1"/>
          </p:cNvSpPr>
          <p:nvPr>
            <p:ph type="sldNum" sz="quarter" idx="5"/>
          </p:nvPr>
        </p:nvSpPr>
        <p:spPr/>
        <p:txBody>
          <a:bodyPr/>
          <a:lstStyle/>
          <a:p>
            <a:fld id="{67B9D638-7D78-EA4A-A05B-01174BE0F3D6}" type="slidenum">
              <a:rPr lang="en-US" smtClean="0"/>
              <a:t>4</a:t>
            </a:fld>
            <a:endParaRPr lang="en-US" dirty="0"/>
          </a:p>
        </p:txBody>
      </p:sp>
    </p:spTree>
    <p:extLst>
      <p:ext uri="{BB962C8B-B14F-4D97-AF65-F5344CB8AC3E}">
        <p14:creationId xmlns:p14="http://schemas.microsoft.com/office/powerpoint/2010/main" val="3351296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0F3CB-D2EA-F2C7-2BC5-9E79BFA55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EC6CE-1AE7-4023-48DE-D3CE39D27C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35376-12C4-8466-AB45-74B81E728F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D8ADD8-1AC2-7948-115F-856659C54F07}"/>
              </a:ext>
            </a:extLst>
          </p:cNvPr>
          <p:cNvSpPr>
            <a:spLocks noGrp="1"/>
          </p:cNvSpPr>
          <p:nvPr>
            <p:ph type="sldNum" sz="quarter" idx="5"/>
          </p:nvPr>
        </p:nvSpPr>
        <p:spPr/>
        <p:txBody>
          <a:bodyPr/>
          <a:lstStyle/>
          <a:p>
            <a:fld id="{67B9D638-7D78-EA4A-A05B-01174BE0F3D6}" type="slidenum">
              <a:rPr lang="en-US" smtClean="0"/>
              <a:t>40</a:t>
            </a:fld>
            <a:endParaRPr lang="en-US" dirty="0"/>
          </a:p>
        </p:txBody>
      </p:sp>
    </p:spTree>
    <p:extLst>
      <p:ext uri="{BB962C8B-B14F-4D97-AF65-F5344CB8AC3E}">
        <p14:creationId xmlns:p14="http://schemas.microsoft.com/office/powerpoint/2010/main" val="1645985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EE8B-5116-C7F1-3872-B891B0D85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BE5DB-F2F5-2535-C86A-FC3320088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DFF21-F06A-3C64-A54B-DE09D2FCD9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460854-F2C8-1120-C85A-FEC7DD75A3C6}"/>
              </a:ext>
            </a:extLst>
          </p:cNvPr>
          <p:cNvSpPr>
            <a:spLocks noGrp="1"/>
          </p:cNvSpPr>
          <p:nvPr>
            <p:ph type="sldNum" sz="quarter" idx="5"/>
          </p:nvPr>
        </p:nvSpPr>
        <p:spPr/>
        <p:txBody>
          <a:bodyPr/>
          <a:lstStyle/>
          <a:p>
            <a:fld id="{67B9D638-7D78-EA4A-A05B-01174BE0F3D6}" type="slidenum">
              <a:rPr lang="en-US" smtClean="0"/>
              <a:t>41</a:t>
            </a:fld>
            <a:endParaRPr lang="en-US" dirty="0"/>
          </a:p>
        </p:txBody>
      </p:sp>
    </p:spTree>
    <p:extLst>
      <p:ext uri="{BB962C8B-B14F-4D97-AF65-F5344CB8AC3E}">
        <p14:creationId xmlns:p14="http://schemas.microsoft.com/office/powerpoint/2010/main" val="3304123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63E9F-1411-C457-7170-CF3C32DC2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8AF0C-CCB5-8307-C9B9-7C0767A94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B60B5-2351-F66B-22B1-46DF90BD91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E1C64B-D9EC-926E-34DA-AD54ED62FC62}"/>
              </a:ext>
            </a:extLst>
          </p:cNvPr>
          <p:cNvSpPr>
            <a:spLocks noGrp="1"/>
          </p:cNvSpPr>
          <p:nvPr>
            <p:ph type="sldNum" sz="quarter" idx="5"/>
          </p:nvPr>
        </p:nvSpPr>
        <p:spPr/>
        <p:txBody>
          <a:bodyPr/>
          <a:lstStyle/>
          <a:p>
            <a:fld id="{67B9D638-7D78-EA4A-A05B-01174BE0F3D6}" type="slidenum">
              <a:rPr lang="en-US" smtClean="0"/>
              <a:t>42</a:t>
            </a:fld>
            <a:endParaRPr lang="en-US" dirty="0"/>
          </a:p>
        </p:txBody>
      </p:sp>
    </p:spTree>
    <p:extLst>
      <p:ext uri="{BB962C8B-B14F-4D97-AF65-F5344CB8AC3E}">
        <p14:creationId xmlns:p14="http://schemas.microsoft.com/office/powerpoint/2010/main" val="3013448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EAB5-CE72-E9B1-EFF3-DED8D9914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B4F62-B1B6-E014-7ED7-A8D41DAD1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64421-CDDD-D7D5-D694-B5AD863737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145DDA-4611-3023-FC9D-9034C569F37C}"/>
              </a:ext>
            </a:extLst>
          </p:cNvPr>
          <p:cNvSpPr>
            <a:spLocks noGrp="1"/>
          </p:cNvSpPr>
          <p:nvPr>
            <p:ph type="sldNum" sz="quarter" idx="5"/>
          </p:nvPr>
        </p:nvSpPr>
        <p:spPr/>
        <p:txBody>
          <a:bodyPr/>
          <a:lstStyle/>
          <a:p>
            <a:fld id="{67B9D638-7D78-EA4A-A05B-01174BE0F3D6}" type="slidenum">
              <a:rPr lang="en-US" smtClean="0"/>
              <a:t>43</a:t>
            </a:fld>
            <a:endParaRPr lang="en-US" dirty="0"/>
          </a:p>
        </p:txBody>
      </p:sp>
    </p:spTree>
    <p:extLst>
      <p:ext uri="{BB962C8B-B14F-4D97-AF65-F5344CB8AC3E}">
        <p14:creationId xmlns:p14="http://schemas.microsoft.com/office/powerpoint/2010/main" val="2731288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A6322-11DF-35F8-214A-CED2291F8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51CEA-5BC6-53DF-6A00-0B1D7AC40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4E2B5-7131-3C50-DF7F-2E8F3B096D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AE6072-9B6F-CED2-33C2-DDC0814697A4}"/>
              </a:ext>
            </a:extLst>
          </p:cNvPr>
          <p:cNvSpPr>
            <a:spLocks noGrp="1"/>
          </p:cNvSpPr>
          <p:nvPr>
            <p:ph type="sldNum" sz="quarter" idx="5"/>
          </p:nvPr>
        </p:nvSpPr>
        <p:spPr/>
        <p:txBody>
          <a:bodyPr/>
          <a:lstStyle/>
          <a:p>
            <a:fld id="{67B9D638-7D78-EA4A-A05B-01174BE0F3D6}" type="slidenum">
              <a:rPr lang="en-US" smtClean="0"/>
              <a:t>44</a:t>
            </a:fld>
            <a:endParaRPr lang="en-US" dirty="0"/>
          </a:p>
        </p:txBody>
      </p:sp>
    </p:spTree>
    <p:extLst>
      <p:ext uri="{BB962C8B-B14F-4D97-AF65-F5344CB8AC3E}">
        <p14:creationId xmlns:p14="http://schemas.microsoft.com/office/powerpoint/2010/main" val="4029939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10EA5-DC8A-4B01-AF7E-0ADE33234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549A9-02FC-C6A1-0A31-2F56ED8B3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09B7A-7CC4-E4FA-D52A-D459C767E9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AA9261-4D7A-FD40-F1A5-B7C655635528}"/>
              </a:ext>
            </a:extLst>
          </p:cNvPr>
          <p:cNvSpPr>
            <a:spLocks noGrp="1"/>
          </p:cNvSpPr>
          <p:nvPr>
            <p:ph type="sldNum" sz="quarter" idx="5"/>
          </p:nvPr>
        </p:nvSpPr>
        <p:spPr/>
        <p:txBody>
          <a:bodyPr/>
          <a:lstStyle/>
          <a:p>
            <a:fld id="{67B9D638-7D78-EA4A-A05B-01174BE0F3D6}" type="slidenum">
              <a:rPr lang="en-US" smtClean="0"/>
              <a:t>45</a:t>
            </a:fld>
            <a:endParaRPr lang="en-US" dirty="0"/>
          </a:p>
        </p:txBody>
      </p:sp>
    </p:spTree>
    <p:extLst>
      <p:ext uri="{BB962C8B-B14F-4D97-AF65-F5344CB8AC3E}">
        <p14:creationId xmlns:p14="http://schemas.microsoft.com/office/powerpoint/2010/main" val="2983170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7493-95A8-5183-2DF6-CCA62DB59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D7061-2727-F661-D524-96E876792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E52BD-FC40-CE7D-5007-3092D098E9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DB45A2-1751-9A75-0E0F-E6C7C6749E48}"/>
              </a:ext>
            </a:extLst>
          </p:cNvPr>
          <p:cNvSpPr>
            <a:spLocks noGrp="1"/>
          </p:cNvSpPr>
          <p:nvPr>
            <p:ph type="sldNum" sz="quarter" idx="5"/>
          </p:nvPr>
        </p:nvSpPr>
        <p:spPr/>
        <p:txBody>
          <a:bodyPr/>
          <a:lstStyle/>
          <a:p>
            <a:fld id="{67B9D638-7D78-EA4A-A05B-01174BE0F3D6}" type="slidenum">
              <a:rPr lang="en-US" smtClean="0"/>
              <a:t>46</a:t>
            </a:fld>
            <a:endParaRPr lang="en-US" dirty="0"/>
          </a:p>
        </p:txBody>
      </p:sp>
    </p:spTree>
    <p:extLst>
      <p:ext uri="{BB962C8B-B14F-4D97-AF65-F5344CB8AC3E}">
        <p14:creationId xmlns:p14="http://schemas.microsoft.com/office/powerpoint/2010/main" val="281495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60738-2BE4-6C23-A5A1-C27992F2C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DF319-010C-0340-678E-8841E4A91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A1DD3-B7EE-18A7-9D00-CF9FAFA7CE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C00534-ACCB-AE47-3EAB-566302E49FB6}"/>
              </a:ext>
            </a:extLst>
          </p:cNvPr>
          <p:cNvSpPr>
            <a:spLocks noGrp="1"/>
          </p:cNvSpPr>
          <p:nvPr>
            <p:ph type="sldNum" sz="quarter" idx="5"/>
          </p:nvPr>
        </p:nvSpPr>
        <p:spPr/>
        <p:txBody>
          <a:bodyPr/>
          <a:lstStyle/>
          <a:p>
            <a:fld id="{67B9D638-7D78-EA4A-A05B-01174BE0F3D6}" type="slidenum">
              <a:rPr lang="en-US" smtClean="0"/>
              <a:t>5</a:t>
            </a:fld>
            <a:endParaRPr lang="en-US" dirty="0"/>
          </a:p>
        </p:txBody>
      </p:sp>
    </p:spTree>
    <p:extLst>
      <p:ext uri="{BB962C8B-B14F-4D97-AF65-F5344CB8AC3E}">
        <p14:creationId xmlns:p14="http://schemas.microsoft.com/office/powerpoint/2010/main" val="338695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981F7-5F6F-C9E6-FB46-038108052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991B0-08B1-F63A-65EE-7A657C5A2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F66BB-23EA-E483-A38E-DA5B079A18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C6DB65-BEDF-E35C-6B54-EA9164054AFF}"/>
              </a:ext>
            </a:extLst>
          </p:cNvPr>
          <p:cNvSpPr>
            <a:spLocks noGrp="1"/>
          </p:cNvSpPr>
          <p:nvPr>
            <p:ph type="sldNum" sz="quarter" idx="5"/>
          </p:nvPr>
        </p:nvSpPr>
        <p:spPr/>
        <p:txBody>
          <a:bodyPr/>
          <a:lstStyle/>
          <a:p>
            <a:fld id="{67B9D638-7D78-EA4A-A05B-01174BE0F3D6}" type="slidenum">
              <a:rPr lang="en-US" smtClean="0"/>
              <a:t>6</a:t>
            </a:fld>
            <a:endParaRPr lang="en-US" dirty="0"/>
          </a:p>
        </p:txBody>
      </p:sp>
    </p:spTree>
    <p:extLst>
      <p:ext uri="{BB962C8B-B14F-4D97-AF65-F5344CB8AC3E}">
        <p14:creationId xmlns:p14="http://schemas.microsoft.com/office/powerpoint/2010/main" val="377399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FE3E3-1B65-33F9-BD6E-7B48261A8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7B8A6-7BAC-A65C-32A1-8E0646788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4B7DD-8D2C-D88E-3CF6-A880449C87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7DA853-7DB0-3E17-D082-3888365A4B04}"/>
              </a:ext>
            </a:extLst>
          </p:cNvPr>
          <p:cNvSpPr>
            <a:spLocks noGrp="1"/>
          </p:cNvSpPr>
          <p:nvPr>
            <p:ph type="sldNum" sz="quarter" idx="5"/>
          </p:nvPr>
        </p:nvSpPr>
        <p:spPr/>
        <p:txBody>
          <a:bodyPr/>
          <a:lstStyle/>
          <a:p>
            <a:fld id="{67B9D638-7D78-EA4A-A05B-01174BE0F3D6}" type="slidenum">
              <a:rPr lang="en-US" smtClean="0"/>
              <a:t>7</a:t>
            </a:fld>
            <a:endParaRPr lang="en-US" dirty="0"/>
          </a:p>
        </p:txBody>
      </p:sp>
    </p:spTree>
    <p:extLst>
      <p:ext uri="{BB962C8B-B14F-4D97-AF65-F5344CB8AC3E}">
        <p14:creationId xmlns:p14="http://schemas.microsoft.com/office/powerpoint/2010/main" val="62209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47B53-F089-5E63-1E0F-0A92069CB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1E04B-4EBF-93E1-96A0-FC1164568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D50597-6335-4271-B4F5-E366ACF17A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A8F3B6-C3EA-950A-4325-4073CDC6F83A}"/>
              </a:ext>
            </a:extLst>
          </p:cNvPr>
          <p:cNvSpPr>
            <a:spLocks noGrp="1"/>
          </p:cNvSpPr>
          <p:nvPr>
            <p:ph type="sldNum" sz="quarter" idx="5"/>
          </p:nvPr>
        </p:nvSpPr>
        <p:spPr/>
        <p:txBody>
          <a:bodyPr/>
          <a:lstStyle/>
          <a:p>
            <a:fld id="{67B9D638-7D78-EA4A-A05B-01174BE0F3D6}" type="slidenum">
              <a:rPr lang="en-US" smtClean="0"/>
              <a:t>8</a:t>
            </a:fld>
            <a:endParaRPr lang="en-US" dirty="0"/>
          </a:p>
        </p:txBody>
      </p:sp>
    </p:spTree>
    <p:extLst>
      <p:ext uri="{BB962C8B-B14F-4D97-AF65-F5344CB8AC3E}">
        <p14:creationId xmlns:p14="http://schemas.microsoft.com/office/powerpoint/2010/main" val="17955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6550F-E2F0-5C50-8CCB-406580D7C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BE1B1-C752-6D31-CBB1-016C91234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1ADAF-FD41-9E9F-2AAD-7320D358B6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D5B831-F7AD-B8C3-F35C-F9C20BFE1A15}"/>
              </a:ext>
            </a:extLst>
          </p:cNvPr>
          <p:cNvSpPr>
            <a:spLocks noGrp="1"/>
          </p:cNvSpPr>
          <p:nvPr>
            <p:ph type="sldNum" sz="quarter" idx="5"/>
          </p:nvPr>
        </p:nvSpPr>
        <p:spPr/>
        <p:txBody>
          <a:bodyPr/>
          <a:lstStyle/>
          <a:p>
            <a:fld id="{67B9D638-7D78-EA4A-A05B-01174BE0F3D6}" type="slidenum">
              <a:rPr lang="en-US" smtClean="0"/>
              <a:t>9</a:t>
            </a:fld>
            <a:endParaRPr lang="en-US" dirty="0"/>
          </a:p>
        </p:txBody>
      </p:sp>
    </p:spTree>
    <p:extLst>
      <p:ext uri="{BB962C8B-B14F-4D97-AF65-F5344CB8AC3E}">
        <p14:creationId xmlns:p14="http://schemas.microsoft.com/office/powerpoint/2010/main" val="100133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7" name="Lion Background">
            <a:extLst>
              <a:ext uri="{FF2B5EF4-FFF2-40B4-BE49-F238E27FC236}">
                <a16:creationId xmlns:a16="http://schemas.microsoft.com/office/drawing/2014/main" id="{DC0B1FC3-065E-C4A2-7E44-72AA68545F39}"/>
              </a:ext>
              <a:ext uri="{C183D7F6-B498-43B3-948B-1728B52AA6E4}">
                <adec:decorative xmlns:adec="http://schemas.microsoft.com/office/drawing/2017/decorative" val="1"/>
              </a:ext>
            </a:extLst>
          </p:cNvPr>
          <p:cNvGrpSpPr>
            <a:grpSpLocks noGrp="1" noUngrp="1" noRot="1" noMove="1" noResize="1"/>
          </p:cNvGrpSpPr>
          <p:nvPr userDrawn="1"/>
        </p:nvGrpSpPr>
        <p:grpSpPr>
          <a:xfrm>
            <a:off x="-7620" y="0"/>
            <a:ext cx="12207240" cy="6858002"/>
            <a:chOff x="-7620" y="-2"/>
            <a:chExt cx="12207240" cy="6858002"/>
          </a:xfrm>
        </p:grpSpPr>
        <p:pic>
          <p:nvPicPr>
            <p:cNvPr id="8" name="Lion Shrine Image">
              <a:extLst>
                <a:ext uri="{FF2B5EF4-FFF2-40B4-BE49-F238E27FC236}">
                  <a16:creationId xmlns:a16="http://schemas.microsoft.com/office/drawing/2014/main" id="{E0EAAF9D-C45D-C408-2049-364C4F1929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r="-28" b="13421"/>
            <a:stretch>
              <a:fillRect/>
            </a:stretch>
          </p:blipFill>
          <p:spPr>
            <a:xfrm>
              <a:off x="-7620" y="-2"/>
              <a:ext cx="12207240" cy="5943458"/>
            </a:xfrm>
            <a:prstGeom prst="rect">
              <a:avLst/>
            </a:prstGeom>
          </p:spPr>
        </p:pic>
        <p:pic>
          <p:nvPicPr>
            <p:cNvPr id="9" name="Community Shield Image">
              <a:extLst>
                <a:ext uri="{FF2B5EF4-FFF2-40B4-BE49-F238E27FC236}">
                  <a16:creationId xmlns:a16="http://schemas.microsoft.com/office/drawing/2014/main" id="{D8A067C3-C14E-1EFA-AA9F-D9F0D5A9734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3">
              <a:alphaModFix amt="16000"/>
            </a:blip>
            <a:stretch>
              <a:fillRect/>
            </a:stretch>
          </p:blipFill>
          <p:spPr>
            <a:xfrm>
              <a:off x="6223000" y="0"/>
              <a:ext cx="5969000" cy="6858000"/>
            </a:xfrm>
            <a:prstGeom prst="rect">
              <a:avLst/>
            </a:prstGeom>
          </p:spPr>
        </p:pic>
      </p:grpSp>
      <p:sp>
        <p:nvSpPr>
          <p:cNvPr id="2" name="Title 1">
            <a:extLst>
              <a:ext uri="{FF2B5EF4-FFF2-40B4-BE49-F238E27FC236}">
                <a16:creationId xmlns:a16="http://schemas.microsoft.com/office/drawing/2014/main" id="{9A6EFBB5-30AC-C871-D426-6A0BE13F7954}"/>
              </a:ext>
            </a:extLst>
          </p:cNvPr>
          <p:cNvSpPr>
            <a:spLocks noGrp="1"/>
          </p:cNvSpPr>
          <p:nvPr>
            <p:ph type="ctrTitle"/>
          </p:nvPr>
        </p:nvSpPr>
        <p:spPr>
          <a:xfrm>
            <a:off x="5184648" y="758952"/>
            <a:ext cx="6400800" cy="3145536"/>
          </a:xfrm>
        </p:spPr>
        <p:txBody>
          <a:bodyPr anchor="b"/>
          <a:lstStyle>
            <a:lvl1pPr algn="l">
              <a:defRPr sz="5400" b="1">
                <a:solidFill>
                  <a:schemeClr val="tx2"/>
                </a:solidFill>
                <a:latin typeface="Rockwell" panose="02060603020205020403" pitchFamily="18"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C44EB8D-C5EF-C32E-D8C7-15E1792F9023}"/>
              </a:ext>
            </a:extLst>
          </p:cNvPr>
          <p:cNvSpPr>
            <a:spLocks noGrp="1"/>
          </p:cNvSpPr>
          <p:nvPr>
            <p:ph type="subTitle" idx="1"/>
          </p:nvPr>
        </p:nvSpPr>
        <p:spPr>
          <a:xfrm>
            <a:off x="5175504" y="3913632"/>
            <a:ext cx="6400800" cy="1664208"/>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0EBBAE-C4A0-F2D9-A43F-328BD4168893}"/>
              </a:ext>
            </a:extLst>
          </p:cNvPr>
          <p:cNvSpPr>
            <a:spLocks noGrp="1"/>
          </p:cNvSpPr>
          <p:nvPr>
            <p:ph type="dt" sz="half" idx="10"/>
          </p:nvPr>
        </p:nvSpPr>
        <p:spPr>
          <a:xfrm>
            <a:off x="9102789" y="0"/>
            <a:ext cx="3089211" cy="914400"/>
          </a:xfrm>
        </p:spPr>
        <p:txBody>
          <a:bodyPr/>
          <a:lstStyle>
            <a:lvl1pPr algn="r">
              <a:defRPr/>
            </a:lvl1pPr>
          </a:lstStyle>
          <a:p>
            <a:fld id="{4D83A44C-8064-3F47-951D-EE74B1CE44B9}" type="datetime1">
              <a:rPr lang="en-US" smtClean="0"/>
              <a:pPr/>
              <a:t>3/20/2026</a:t>
            </a:fld>
            <a:endParaRPr lang="en-US" dirty="0"/>
          </a:p>
        </p:txBody>
      </p:sp>
      <p:sp>
        <p:nvSpPr>
          <p:cNvPr id="5" name="Footer Placeholder 4">
            <a:extLst>
              <a:ext uri="{FF2B5EF4-FFF2-40B4-BE49-F238E27FC236}">
                <a16:creationId xmlns:a16="http://schemas.microsoft.com/office/drawing/2014/main" id="{4BD318BB-68AB-F92B-99D2-699E766B5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8F2ACF-01D0-F003-D6CD-197BC00EBCD8}"/>
              </a:ext>
            </a:extLst>
          </p:cNvPr>
          <p:cNvSpPr>
            <a:spLocks noGrp="1"/>
          </p:cNvSpPr>
          <p:nvPr>
            <p:ph type="sldNum" sz="quarter" idx="12"/>
          </p:nvPr>
        </p:nvSpPr>
        <p:spPr/>
        <p:txBody>
          <a:bodyPr/>
          <a:lstStyle/>
          <a:p>
            <a:fld id="{3E1D1B55-F3E9-1242-8F18-D40061936871}" type="slidenum">
              <a:rPr lang="en-US" smtClean="0"/>
              <a:t>‹#›</a:t>
            </a:fld>
            <a:endParaRPr lang="en-US" dirty="0"/>
          </a:p>
        </p:txBody>
      </p:sp>
    </p:spTree>
    <p:extLst>
      <p:ext uri="{BB962C8B-B14F-4D97-AF65-F5344CB8AC3E}">
        <p14:creationId xmlns:p14="http://schemas.microsoft.com/office/powerpoint/2010/main" val="37076799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525F-0A3B-0A82-FBA8-69CEB60A3D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F726D1-60B7-13F2-745F-8628A92E3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964F2-ED7E-FB0A-F2FC-34613DC9645F}"/>
              </a:ext>
            </a:extLst>
          </p:cNvPr>
          <p:cNvSpPr>
            <a:spLocks noGrp="1"/>
          </p:cNvSpPr>
          <p:nvPr>
            <p:ph type="dt" sz="half" idx="10"/>
          </p:nvPr>
        </p:nvSpPr>
        <p:spPr/>
        <p:txBody>
          <a:bodyPr/>
          <a:lstStyle/>
          <a:p>
            <a:fld id="{F8EF8AD4-0A8D-1942-AD91-7D3C5A1D73BF}" type="datetime1">
              <a:rPr lang="en-US" smtClean="0"/>
              <a:t>3/20/2026</a:t>
            </a:fld>
            <a:endParaRPr lang="en-US" dirty="0"/>
          </a:p>
        </p:txBody>
      </p:sp>
      <p:sp>
        <p:nvSpPr>
          <p:cNvPr id="5" name="Footer Placeholder 4">
            <a:extLst>
              <a:ext uri="{FF2B5EF4-FFF2-40B4-BE49-F238E27FC236}">
                <a16:creationId xmlns:a16="http://schemas.microsoft.com/office/drawing/2014/main" id="{0E9810DB-DBB4-3D40-4773-A7EC1479BD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AFE995-CC29-4AFA-CB27-CF08B1F56BE3}"/>
              </a:ext>
            </a:extLst>
          </p:cNvPr>
          <p:cNvSpPr>
            <a:spLocks noGrp="1"/>
          </p:cNvSpPr>
          <p:nvPr>
            <p:ph type="sldNum" sz="quarter" idx="12"/>
          </p:nvPr>
        </p:nvSpPr>
        <p:spPr/>
        <p:txBody>
          <a:bodyPr/>
          <a:lstStyle/>
          <a:p>
            <a:fld id="{3E1D1B55-F3E9-1242-8F18-D40061936871}" type="slidenum">
              <a:rPr lang="en-US" smtClean="0"/>
              <a:t>‹#›</a:t>
            </a:fld>
            <a:endParaRPr lang="en-US" dirty="0"/>
          </a:p>
        </p:txBody>
      </p:sp>
    </p:spTree>
    <p:extLst>
      <p:ext uri="{BB962C8B-B14F-4D97-AF65-F5344CB8AC3E}">
        <p14:creationId xmlns:p14="http://schemas.microsoft.com/office/powerpoint/2010/main" val="392516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18F61B-E0C1-9CF0-2B16-FE8B941EC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DFCD1-4F9D-5A79-22BB-572B3A36F4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1F889-A890-6F2D-CE9F-A7EAED634806}"/>
              </a:ext>
            </a:extLst>
          </p:cNvPr>
          <p:cNvSpPr>
            <a:spLocks noGrp="1"/>
          </p:cNvSpPr>
          <p:nvPr>
            <p:ph type="dt" sz="half" idx="10"/>
          </p:nvPr>
        </p:nvSpPr>
        <p:spPr/>
        <p:txBody>
          <a:bodyPr/>
          <a:lstStyle/>
          <a:p>
            <a:fld id="{B521F17A-2A7E-764E-8194-BD617B10743D}" type="datetime1">
              <a:rPr lang="en-US" smtClean="0"/>
              <a:t>3/20/2026</a:t>
            </a:fld>
            <a:endParaRPr lang="en-US" dirty="0"/>
          </a:p>
        </p:txBody>
      </p:sp>
      <p:sp>
        <p:nvSpPr>
          <p:cNvPr id="5" name="Footer Placeholder 4">
            <a:extLst>
              <a:ext uri="{FF2B5EF4-FFF2-40B4-BE49-F238E27FC236}">
                <a16:creationId xmlns:a16="http://schemas.microsoft.com/office/drawing/2014/main" id="{A765AB35-9A8B-4638-DC3C-9A106845E2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99216-C74A-2574-5A1E-6232E83EAF73}"/>
              </a:ext>
            </a:extLst>
          </p:cNvPr>
          <p:cNvSpPr>
            <a:spLocks noGrp="1"/>
          </p:cNvSpPr>
          <p:nvPr>
            <p:ph type="sldNum" sz="quarter" idx="12"/>
          </p:nvPr>
        </p:nvSpPr>
        <p:spPr/>
        <p:txBody>
          <a:bodyPr/>
          <a:lstStyle/>
          <a:p>
            <a:fld id="{3E1D1B55-F3E9-1242-8F18-D40061936871}" type="slidenum">
              <a:rPr lang="en-US" smtClean="0"/>
              <a:t>‹#›</a:t>
            </a:fld>
            <a:endParaRPr lang="en-US" dirty="0"/>
          </a:p>
        </p:txBody>
      </p:sp>
    </p:spTree>
    <p:extLst>
      <p:ext uri="{BB962C8B-B14F-4D97-AF65-F5344CB8AC3E}">
        <p14:creationId xmlns:p14="http://schemas.microsoft.com/office/powerpoint/2010/main" val="416920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65000">
              <a:schemeClr val="bg2"/>
            </a:gs>
            <a:gs pos="100000">
              <a:srgbClr val="3176A3"/>
            </a:gs>
            <a:gs pos="85000">
              <a:schemeClr val="bg2"/>
            </a:gs>
            <a:gs pos="20000">
              <a:schemeClr val="bg2">
                <a:lumMod val="50000"/>
              </a:schemeClr>
            </a:gs>
          </a:gsLst>
          <a:path path="circle">
            <a:fillToRect l="100000" b="100000"/>
          </a:path>
        </a:gradFill>
        <a:effectLst/>
      </p:bgPr>
    </p:bg>
    <p:spTree>
      <p:nvGrpSpPr>
        <p:cNvPr id="1" name=""/>
        <p:cNvGrpSpPr/>
        <p:nvPr/>
      </p:nvGrpSpPr>
      <p:grpSpPr>
        <a:xfrm>
          <a:off x="0" y="0"/>
          <a:ext cx="0" cy="0"/>
          <a:chOff x="0" y="0"/>
          <a:chExt cx="0" cy="0"/>
        </a:xfrm>
      </p:grpSpPr>
      <p:grpSp>
        <p:nvGrpSpPr>
          <p:cNvPr id="13" name="Lion Background">
            <a:extLst>
              <a:ext uri="{FF2B5EF4-FFF2-40B4-BE49-F238E27FC236}">
                <a16:creationId xmlns:a16="http://schemas.microsoft.com/office/drawing/2014/main" id="{AC27996F-B953-D259-A3B3-925A56B95739}"/>
              </a:ext>
              <a:ext uri="{C183D7F6-B498-43B3-948B-1728B52AA6E4}">
                <adec:decorative xmlns:adec="http://schemas.microsoft.com/office/drawing/2017/decorative" val="1"/>
              </a:ext>
            </a:extLst>
          </p:cNvPr>
          <p:cNvGrpSpPr>
            <a:grpSpLocks noGrp="1" noUngrp="1" noRot="1" noMove="1" noResize="1"/>
          </p:cNvGrpSpPr>
          <p:nvPr userDrawn="1"/>
        </p:nvGrpSpPr>
        <p:grpSpPr>
          <a:xfrm>
            <a:off x="-7620" y="0"/>
            <a:ext cx="12207240" cy="6858002"/>
            <a:chOff x="-7620" y="-2"/>
            <a:chExt cx="12207240" cy="6858002"/>
          </a:xfrm>
        </p:grpSpPr>
        <p:pic>
          <p:nvPicPr>
            <p:cNvPr id="14" name="Lion Shrine Image">
              <a:extLst>
                <a:ext uri="{FF2B5EF4-FFF2-40B4-BE49-F238E27FC236}">
                  <a16:creationId xmlns:a16="http://schemas.microsoft.com/office/drawing/2014/main" id="{0A3BE80F-A1B2-7BD8-1467-9A9BCD6F3D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alphaModFix amt="19000"/>
            </a:blip>
            <a:srcRect r="-28" b="13421"/>
            <a:stretch>
              <a:fillRect/>
            </a:stretch>
          </p:blipFill>
          <p:spPr>
            <a:xfrm>
              <a:off x="-7620" y="-2"/>
              <a:ext cx="12207240" cy="5943458"/>
            </a:xfrm>
            <a:prstGeom prst="rect">
              <a:avLst/>
            </a:prstGeom>
          </p:spPr>
        </p:pic>
        <p:pic>
          <p:nvPicPr>
            <p:cNvPr id="15" name="Community Shield Image">
              <a:extLst>
                <a:ext uri="{FF2B5EF4-FFF2-40B4-BE49-F238E27FC236}">
                  <a16:creationId xmlns:a16="http://schemas.microsoft.com/office/drawing/2014/main" id="{38542091-791D-D6BD-D4EA-CAA5B1E9EA76}"/>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3">
              <a:alphaModFix amt="16000"/>
            </a:blip>
            <a:stretch>
              <a:fillRect/>
            </a:stretch>
          </p:blipFill>
          <p:spPr>
            <a:xfrm>
              <a:off x="6223000" y="0"/>
              <a:ext cx="5969000" cy="6858000"/>
            </a:xfrm>
            <a:prstGeom prst="rect">
              <a:avLst/>
            </a:prstGeom>
          </p:spPr>
        </p:pic>
      </p:grpSp>
      <p:sp>
        <p:nvSpPr>
          <p:cNvPr id="2" name="Title 1">
            <a:extLst>
              <a:ext uri="{FF2B5EF4-FFF2-40B4-BE49-F238E27FC236}">
                <a16:creationId xmlns:a16="http://schemas.microsoft.com/office/drawing/2014/main" id="{CEDA0D94-A5D8-A033-57AC-B05EF010761E}"/>
              </a:ext>
            </a:extLst>
          </p:cNvPr>
          <p:cNvSpPr>
            <a:spLocks noGrp="1"/>
          </p:cNvSpPr>
          <p:nvPr>
            <p:ph type="title"/>
          </p:nvPr>
        </p:nvSpPr>
        <p:spPr>
          <a:xfrm>
            <a:off x="1066800" y="1737657"/>
            <a:ext cx="9677400" cy="2743200"/>
          </a:xfrm>
        </p:spPr>
        <p:txBody>
          <a:bodyPr anchor="b"/>
          <a:lstStyle>
            <a:lvl1pPr>
              <a:defRPr sz="6000">
                <a:latin typeface="Rockwell" panose="02060603020205020403" pitchFamily="18"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54A5B9B-B0BE-4DBF-1904-4FDEF848F3C1}"/>
              </a:ext>
            </a:extLst>
          </p:cNvPr>
          <p:cNvSpPr>
            <a:spLocks noGrp="1"/>
          </p:cNvSpPr>
          <p:nvPr>
            <p:ph type="body" idx="1"/>
          </p:nvPr>
        </p:nvSpPr>
        <p:spPr>
          <a:xfrm>
            <a:off x="1066800" y="4590393"/>
            <a:ext cx="8228013" cy="120080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FAE21E-52C8-F0D8-877A-7F63F8DEE6EE}"/>
              </a:ext>
            </a:extLst>
          </p:cNvPr>
          <p:cNvSpPr>
            <a:spLocks noGrp="1"/>
          </p:cNvSpPr>
          <p:nvPr>
            <p:ph type="dt" sz="half" idx="10"/>
          </p:nvPr>
        </p:nvSpPr>
        <p:spPr>
          <a:xfrm>
            <a:off x="9102789" y="0"/>
            <a:ext cx="3089211" cy="914400"/>
          </a:xfrm>
        </p:spPr>
        <p:txBody>
          <a:bodyPr/>
          <a:lstStyle>
            <a:lvl1pPr algn="r">
              <a:defRPr/>
            </a:lvl1pPr>
          </a:lstStyle>
          <a:p>
            <a:fld id="{D3B27A41-27B9-E448-9F3A-69E294D7051D}" type="datetime1">
              <a:rPr lang="en-US" smtClean="0"/>
              <a:pPr/>
              <a:t>3/20/2026</a:t>
            </a:fld>
            <a:endParaRPr lang="en-US" dirty="0"/>
          </a:p>
        </p:txBody>
      </p:sp>
      <p:sp>
        <p:nvSpPr>
          <p:cNvPr id="5" name="Footer Placeholder 4">
            <a:extLst>
              <a:ext uri="{FF2B5EF4-FFF2-40B4-BE49-F238E27FC236}">
                <a16:creationId xmlns:a16="http://schemas.microsoft.com/office/drawing/2014/main" id="{92B1F391-6A8E-3DD1-AA3E-099C67E665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1638E9-4BAB-5563-88CD-156F06F9D490}"/>
              </a:ext>
            </a:extLst>
          </p:cNvPr>
          <p:cNvSpPr>
            <a:spLocks noGrp="1"/>
          </p:cNvSpPr>
          <p:nvPr>
            <p:ph type="sldNum" sz="quarter" idx="12"/>
          </p:nvPr>
        </p:nvSpPr>
        <p:spPr/>
        <p:txBody>
          <a:bodyPr/>
          <a:lstStyle/>
          <a:p>
            <a:fld id="{3E1D1B55-F3E9-1242-8F18-D40061936871}" type="slidenum">
              <a:rPr lang="en-US" smtClean="0"/>
              <a:t>‹#›</a:t>
            </a:fld>
            <a:endParaRPr lang="en-US" dirty="0"/>
          </a:p>
        </p:txBody>
      </p:sp>
    </p:spTree>
    <p:extLst>
      <p:ext uri="{BB962C8B-B14F-4D97-AF65-F5344CB8AC3E}">
        <p14:creationId xmlns:p14="http://schemas.microsoft.com/office/powerpoint/2010/main" val="258402269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E763-F41D-F991-1AB4-82B8D5734259}"/>
              </a:ext>
            </a:extLst>
          </p:cNvPr>
          <p:cNvSpPr>
            <a:spLocks noGrp="1"/>
          </p:cNvSpPr>
          <p:nvPr>
            <p:ph type="title" hasCustomPrompt="1"/>
          </p:nvPr>
        </p:nvSpPr>
        <p:spPr/>
        <p:txBody>
          <a:bodyPr/>
          <a:lstStyle/>
          <a:p>
            <a:r>
              <a:rPr lang="en-US"/>
              <a:t>Click to add slide title, key point, or assertion</a:t>
            </a:r>
          </a:p>
        </p:txBody>
      </p:sp>
      <p:sp>
        <p:nvSpPr>
          <p:cNvPr id="3" name="Content Placeholder 2">
            <a:extLst>
              <a:ext uri="{FF2B5EF4-FFF2-40B4-BE49-F238E27FC236}">
                <a16:creationId xmlns:a16="http://schemas.microsoft.com/office/drawing/2014/main" id="{8F096128-8A19-FE3B-2DAF-0406DB503864}"/>
              </a:ext>
            </a:extLst>
          </p:cNvPr>
          <p:cNvSpPr>
            <a:spLocks noGrp="1"/>
          </p:cNvSpPr>
          <p:nvPr>
            <p:ph idx="1" hasCustomPrompt="1"/>
          </p:nvPr>
        </p:nvSpPr>
        <p:spPr>
          <a:xfrm>
            <a:off x="1066800" y="1825625"/>
            <a:ext cx="10056813" cy="3736975"/>
          </a:xfrm>
        </p:spPr>
        <p:txBody>
          <a:bodyPr/>
          <a:lstStyle>
            <a:lvl2pPr marL="777240" indent="-182880">
              <a:defRPr/>
            </a:lvl2pPr>
          </a:lstStyle>
          <a:p>
            <a:pPr marL="201168" marR="0" lvl="0" indent="-201168" algn="l" defTabSz="914400" rtl="0" eaLnBrk="1" fontAlgn="auto" latinLnBrk="0" hangingPunct="1">
              <a:lnSpc>
                <a:spcPct val="90000"/>
              </a:lnSpc>
              <a:spcBef>
                <a:spcPts val="2000"/>
              </a:spcBef>
              <a:spcAft>
                <a:spcPts val="0"/>
              </a:spcAft>
              <a:buClr>
                <a:schemeClr val="tx2"/>
              </a:buClr>
              <a:buSzTx/>
              <a:buFont typeface="Wingdings" pitchFamily="2" charset="2"/>
              <a:buChar char="§"/>
              <a:tabLst/>
              <a:defRPr/>
            </a:pPr>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BBDCF0-7468-FACC-ACE3-74245710C09A}"/>
              </a:ext>
            </a:extLst>
          </p:cNvPr>
          <p:cNvSpPr>
            <a:spLocks noGrp="1"/>
          </p:cNvSpPr>
          <p:nvPr>
            <p:ph type="dt" sz="half" idx="10"/>
          </p:nvPr>
        </p:nvSpPr>
        <p:spPr/>
        <p:txBody>
          <a:bodyPr/>
          <a:lstStyle/>
          <a:p>
            <a:fld id="{93C5B02E-A76A-D543-896B-0002B4A60318}" type="datetime1">
              <a:rPr lang="en-US" smtClean="0"/>
              <a:t>3/20/2026</a:t>
            </a:fld>
            <a:endParaRPr lang="en-US" dirty="0"/>
          </a:p>
        </p:txBody>
      </p:sp>
      <p:sp>
        <p:nvSpPr>
          <p:cNvPr id="5" name="Footer Placeholder 4">
            <a:extLst>
              <a:ext uri="{FF2B5EF4-FFF2-40B4-BE49-F238E27FC236}">
                <a16:creationId xmlns:a16="http://schemas.microsoft.com/office/drawing/2014/main" id="{77A55521-2464-763C-14E3-1546CCD691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F9F393-FA98-BA11-DB7E-F32E606FEEFA}"/>
              </a:ext>
            </a:extLst>
          </p:cNvPr>
          <p:cNvSpPr>
            <a:spLocks noGrp="1"/>
          </p:cNvSpPr>
          <p:nvPr>
            <p:ph type="sldNum" sz="quarter" idx="12"/>
          </p:nvPr>
        </p:nvSpPr>
        <p:spPr/>
        <p:txBody>
          <a:bodyPr/>
          <a:lstStyle/>
          <a:p>
            <a:fld id="{3E1D1B55-F3E9-1242-8F18-D40061936871}" type="slidenum">
              <a:rPr lang="en-US" smtClean="0"/>
              <a:pPr/>
              <a:t>‹#›</a:t>
            </a:fld>
            <a:endParaRPr lang="en-US" dirty="0"/>
          </a:p>
        </p:txBody>
      </p:sp>
    </p:spTree>
    <p:extLst>
      <p:ext uri="{BB962C8B-B14F-4D97-AF65-F5344CB8AC3E}">
        <p14:creationId xmlns:p14="http://schemas.microsoft.com/office/powerpoint/2010/main" val="90330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787D-E2BC-F3FE-5703-A9932B981583}"/>
              </a:ext>
            </a:extLst>
          </p:cNvPr>
          <p:cNvSpPr>
            <a:spLocks noGrp="1"/>
          </p:cNvSpPr>
          <p:nvPr>
            <p:ph type="title"/>
          </p:nvPr>
        </p:nvSpPr>
        <p:spPr>
          <a:xfrm>
            <a:off x="609600" y="457200"/>
            <a:ext cx="4114800" cy="26797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6B8DDE-3683-969F-02EF-973A70969448}"/>
              </a:ext>
            </a:extLst>
          </p:cNvPr>
          <p:cNvSpPr>
            <a:spLocks noGrp="1"/>
          </p:cNvSpPr>
          <p:nvPr>
            <p:ph idx="1" hasCustomPrompt="1"/>
          </p:nvPr>
        </p:nvSpPr>
        <p:spPr>
          <a:xfrm>
            <a:off x="5183188" y="676275"/>
            <a:ext cx="6399212" cy="4586288"/>
          </a:xfrm>
        </p:spPr>
        <p:txBody>
          <a:bodyPr>
            <a:normAutofit/>
          </a:bodyPr>
          <a:lstStyle>
            <a:lvl1pPr>
              <a:defRPr sz="28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872CB31-00D3-E20B-B087-8ADEFEF736F6}"/>
              </a:ext>
            </a:extLst>
          </p:cNvPr>
          <p:cNvSpPr>
            <a:spLocks noGrp="1"/>
          </p:cNvSpPr>
          <p:nvPr>
            <p:ph type="body" sz="half" idx="2"/>
          </p:nvPr>
        </p:nvSpPr>
        <p:spPr>
          <a:xfrm>
            <a:off x="609600" y="3429000"/>
            <a:ext cx="4114800" cy="2286000"/>
          </a:xfrm>
        </p:spPr>
        <p:txBody>
          <a:bodyPr>
            <a:normAutofit/>
          </a:bodyPr>
          <a:lstStyle>
            <a:lvl1pPr marL="0" indent="0">
              <a:buNone/>
              <a:defRPr sz="20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A5B58-8500-964C-1BC6-DA163AB28049}"/>
              </a:ext>
            </a:extLst>
          </p:cNvPr>
          <p:cNvSpPr>
            <a:spLocks noGrp="1"/>
          </p:cNvSpPr>
          <p:nvPr>
            <p:ph type="dt" sz="half" idx="10"/>
          </p:nvPr>
        </p:nvSpPr>
        <p:spPr/>
        <p:txBody>
          <a:bodyPr/>
          <a:lstStyle/>
          <a:p>
            <a:fld id="{3278D83B-FBE8-6341-9B65-B8DF7340B97B}" type="datetime1">
              <a:rPr lang="en-US" smtClean="0"/>
              <a:t>3/20/2026</a:t>
            </a:fld>
            <a:endParaRPr lang="en-US" dirty="0"/>
          </a:p>
        </p:txBody>
      </p:sp>
      <p:sp>
        <p:nvSpPr>
          <p:cNvPr id="6" name="Footer Placeholder 5">
            <a:extLst>
              <a:ext uri="{FF2B5EF4-FFF2-40B4-BE49-F238E27FC236}">
                <a16:creationId xmlns:a16="http://schemas.microsoft.com/office/drawing/2014/main" id="{225413BC-AAC0-9E6D-3C7D-EC459FA816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921EAB-7603-CF08-3D09-C89AAFB476AE}"/>
              </a:ext>
            </a:extLst>
          </p:cNvPr>
          <p:cNvSpPr>
            <a:spLocks noGrp="1"/>
          </p:cNvSpPr>
          <p:nvPr>
            <p:ph type="sldNum" sz="quarter" idx="12"/>
          </p:nvPr>
        </p:nvSpPr>
        <p:spPr/>
        <p:txBody>
          <a:bodyPr/>
          <a:lstStyle/>
          <a:p>
            <a:fld id="{3E1D1B55-F3E9-1242-8F18-D40061936871}" type="slidenum">
              <a:rPr lang="en-US" smtClean="0"/>
              <a:t>‹#›</a:t>
            </a:fld>
            <a:endParaRPr lang="en-US" dirty="0"/>
          </a:p>
        </p:txBody>
      </p:sp>
    </p:spTree>
    <p:extLst>
      <p:ext uri="{BB962C8B-B14F-4D97-AF65-F5344CB8AC3E}">
        <p14:creationId xmlns:p14="http://schemas.microsoft.com/office/powerpoint/2010/main" val="227164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E1FC-5694-8B89-C491-7BA53E357700}"/>
              </a:ext>
            </a:extLst>
          </p:cNvPr>
          <p:cNvSpPr>
            <a:spLocks noGrp="1"/>
          </p:cNvSpPr>
          <p:nvPr>
            <p:ph type="title"/>
          </p:nvPr>
        </p:nvSpPr>
        <p:spPr>
          <a:xfrm>
            <a:off x="6551613" y="762000"/>
            <a:ext cx="4725987"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F6D286-2952-5BB3-594A-BF27B94849AE}"/>
              </a:ext>
            </a:extLst>
          </p:cNvPr>
          <p:cNvSpPr>
            <a:spLocks noGrp="1"/>
          </p:cNvSpPr>
          <p:nvPr>
            <p:ph type="pic" idx="1" hasCustomPrompt="1"/>
          </p:nvPr>
        </p:nvSpPr>
        <p:spPr>
          <a:xfrm>
            <a:off x="609601" y="990600"/>
            <a:ext cx="5486400" cy="4298899"/>
          </a:xfrm>
          <a:noFill/>
          <a:effectLst/>
        </p:spPr>
        <p:txBody>
          <a:bodyPr tIns="365760"/>
          <a:lstStyle>
            <a:lvl1pPr marL="0" marR="0" indent="0" algn="ctr" defTabSz="914400" rtl="0" eaLnBrk="1" fontAlgn="auto" latinLnBrk="0" hangingPunct="1">
              <a:lnSpc>
                <a:spcPct val="90000"/>
              </a:lnSpc>
              <a:spcBef>
                <a:spcPts val="2000"/>
              </a:spcBef>
              <a:spcAft>
                <a:spcPts val="0"/>
              </a:spcAft>
              <a:buClr>
                <a:schemeClr val="tx2"/>
              </a:buClr>
              <a:buSzTx/>
              <a:buFont typeface="Wingdings" pitchFamily="2" charset="2"/>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below to add picture. </a:t>
            </a:r>
            <a:br>
              <a:rPr lang="en-US" dirty="0"/>
            </a:br>
            <a:r>
              <a:rPr lang="en-US" dirty="0"/>
              <a:t>To crop the picture, click Crop on the Picture Tools tab</a:t>
            </a:r>
          </a:p>
        </p:txBody>
      </p:sp>
      <p:sp>
        <p:nvSpPr>
          <p:cNvPr id="4" name="Text Placeholder 3">
            <a:extLst>
              <a:ext uri="{FF2B5EF4-FFF2-40B4-BE49-F238E27FC236}">
                <a16:creationId xmlns:a16="http://schemas.microsoft.com/office/drawing/2014/main" id="{CA1B9431-C3FE-7CB8-8A4E-11841E03BA47}"/>
              </a:ext>
            </a:extLst>
          </p:cNvPr>
          <p:cNvSpPr>
            <a:spLocks noGrp="1"/>
          </p:cNvSpPr>
          <p:nvPr>
            <p:ph type="body" sz="half" idx="2"/>
          </p:nvPr>
        </p:nvSpPr>
        <p:spPr>
          <a:xfrm>
            <a:off x="6551613" y="3048000"/>
            <a:ext cx="4572000" cy="2241499"/>
          </a:xfrm>
        </p:spPr>
        <p:txBody>
          <a:bodyPr anchor="b" anchorCtr="0">
            <a:normAutofit/>
          </a:bodyPr>
          <a:lstStyle>
            <a:lvl1pPr marL="0" indent="0">
              <a:buClr>
                <a:schemeClr val="accent1"/>
              </a:buClr>
              <a:buSzPct val="120000"/>
              <a:buFont typeface="System Font Regular"/>
              <a:buNone/>
              <a:tabLst/>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E0845-C3A7-6E8F-5C61-5E11CF4CDBB7}"/>
              </a:ext>
            </a:extLst>
          </p:cNvPr>
          <p:cNvSpPr>
            <a:spLocks noGrp="1"/>
          </p:cNvSpPr>
          <p:nvPr>
            <p:ph type="dt" sz="half" idx="10"/>
          </p:nvPr>
        </p:nvSpPr>
        <p:spPr/>
        <p:txBody>
          <a:bodyPr/>
          <a:lstStyle/>
          <a:p>
            <a:fld id="{2CE22E21-6626-7F48-BD7E-E9F69B4CC986}" type="datetime1">
              <a:rPr lang="en-US" smtClean="0"/>
              <a:t>3/20/2026</a:t>
            </a:fld>
            <a:endParaRPr lang="en-US" dirty="0"/>
          </a:p>
        </p:txBody>
      </p:sp>
      <p:sp>
        <p:nvSpPr>
          <p:cNvPr id="6" name="Footer Placeholder 5">
            <a:extLst>
              <a:ext uri="{FF2B5EF4-FFF2-40B4-BE49-F238E27FC236}">
                <a16:creationId xmlns:a16="http://schemas.microsoft.com/office/drawing/2014/main" id="{3340A072-5CE9-D9EB-FA5A-347D0DC3F2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46F95E-8EB8-15D7-077A-28ED3EBB5D56}"/>
              </a:ext>
            </a:extLst>
          </p:cNvPr>
          <p:cNvSpPr>
            <a:spLocks noGrp="1"/>
          </p:cNvSpPr>
          <p:nvPr>
            <p:ph type="sldNum" sz="quarter" idx="12"/>
          </p:nvPr>
        </p:nvSpPr>
        <p:spPr/>
        <p:txBody>
          <a:bodyPr/>
          <a:lstStyle/>
          <a:p>
            <a:fld id="{3E1D1B55-F3E9-1242-8F18-D40061936871}" type="slidenum">
              <a:rPr lang="en-US" smtClean="0"/>
              <a:t>‹#›</a:t>
            </a:fld>
            <a:endParaRPr lang="en-US" dirty="0"/>
          </a:p>
        </p:txBody>
      </p:sp>
    </p:spTree>
    <p:extLst>
      <p:ext uri="{BB962C8B-B14F-4D97-AF65-F5344CB8AC3E}">
        <p14:creationId xmlns:p14="http://schemas.microsoft.com/office/powerpoint/2010/main" val="26567461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FC1A-8AA3-1F3A-309D-65B86EB549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ABC937-51C8-A943-FFC9-D9B57CEBDC7F}"/>
              </a:ext>
            </a:extLst>
          </p:cNvPr>
          <p:cNvSpPr>
            <a:spLocks noGrp="1"/>
          </p:cNvSpPr>
          <p:nvPr>
            <p:ph type="dt" sz="half" idx="10"/>
          </p:nvPr>
        </p:nvSpPr>
        <p:spPr/>
        <p:txBody>
          <a:bodyPr/>
          <a:lstStyle/>
          <a:p>
            <a:fld id="{D06CF7B2-6D0C-1749-99C8-CF428F75A01C}" type="datetime1">
              <a:rPr lang="en-US" smtClean="0"/>
              <a:t>3/20/2026</a:t>
            </a:fld>
            <a:endParaRPr lang="en-US" dirty="0"/>
          </a:p>
        </p:txBody>
      </p:sp>
      <p:sp>
        <p:nvSpPr>
          <p:cNvPr id="4" name="Footer Placeholder 3">
            <a:extLst>
              <a:ext uri="{FF2B5EF4-FFF2-40B4-BE49-F238E27FC236}">
                <a16:creationId xmlns:a16="http://schemas.microsoft.com/office/drawing/2014/main" id="{BC0B8A71-9225-7CD8-1C83-DBBDBCDCF3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BF5A8CB-332D-9515-5CFE-8172E8693BAA}"/>
              </a:ext>
            </a:extLst>
          </p:cNvPr>
          <p:cNvSpPr>
            <a:spLocks noGrp="1"/>
          </p:cNvSpPr>
          <p:nvPr>
            <p:ph type="sldNum" sz="quarter" idx="12"/>
          </p:nvPr>
        </p:nvSpPr>
        <p:spPr/>
        <p:txBody>
          <a:bodyPr/>
          <a:lstStyle/>
          <a:p>
            <a:fld id="{3E1D1B55-F3E9-1242-8F18-D40061936871}" type="slidenum">
              <a:rPr lang="en-US" smtClean="0"/>
              <a:pPr/>
              <a:t>‹#›</a:t>
            </a:fld>
            <a:endParaRPr lang="en-US" dirty="0"/>
          </a:p>
        </p:txBody>
      </p:sp>
    </p:spTree>
    <p:extLst>
      <p:ext uri="{BB962C8B-B14F-4D97-AF65-F5344CB8AC3E}">
        <p14:creationId xmlns:p14="http://schemas.microsoft.com/office/powerpoint/2010/main" val="259186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07C2-6D9C-BF04-E789-5975B362A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425318-746A-F1C9-9F76-E0E02D493189}"/>
              </a:ext>
            </a:extLst>
          </p:cNvPr>
          <p:cNvSpPr>
            <a:spLocks noGrp="1"/>
          </p:cNvSpPr>
          <p:nvPr>
            <p:ph sz="half" idx="1"/>
          </p:nvPr>
        </p:nvSpPr>
        <p:spPr>
          <a:xfrm>
            <a:off x="609600" y="1825625"/>
            <a:ext cx="5029200" cy="3432175"/>
          </a:xfrm>
        </p:spPr>
        <p:txBody>
          <a:bodyPr>
            <a:normAutofit/>
          </a:bodyPr>
          <a:lstStyle>
            <a:lvl1pP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525F21F-1339-03C9-C6C8-52CF6F85F1CD}"/>
              </a:ext>
            </a:extLst>
          </p:cNvPr>
          <p:cNvSpPr>
            <a:spLocks noGrp="1"/>
          </p:cNvSpPr>
          <p:nvPr>
            <p:ph sz="half" idx="2"/>
          </p:nvPr>
        </p:nvSpPr>
        <p:spPr>
          <a:xfrm>
            <a:off x="6111766" y="1825625"/>
            <a:ext cx="5029201" cy="3432175"/>
          </a:xfrm>
        </p:spPr>
        <p:txBody>
          <a:bodyPr>
            <a:normAutofit/>
          </a:bodyPr>
          <a:lstStyle>
            <a:lvl1pP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0FBD777-E1ED-B7BD-D234-FBA2A93D0CC6}"/>
              </a:ext>
            </a:extLst>
          </p:cNvPr>
          <p:cNvSpPr>
            <a:spLocks noGrp="1"/>
          </p:cNvSpPr>
          <p:nvPr>
            <p:ph type="dt" sz="half" idx="10"/>
          </p:nvPr>
        </p:nvSpPr>
        <p:spPr/>
        <p:txBody>
          <a:bodyPr/>
          <a:lstStyle/>
          <a:p>
            <a:fld id="{6E202C91-2BFC-A04F-9296-2B99B3ED0817}" type="datetime1">
              <a:rPr lang="en-US" smtClean="0"/>
              <a:t>3/20/2026</a:t>
            </a:fld>
            <a:endParaRPr lang="en-US" dirty="0"/>
          </a:p>
        </p:txBody>
      </p:sp>
      <p:sp>
        <p:nvSpPr>
          <p:cNvPr id="6" name="Footer Placeholder 5">
            <a:extLst>
              <a:ext uri="{FF2B5EF4-FFF2-40B4-BE49-F238E27FC236}">
                <a16:creationId xmlns:a16="http://schemas.microsoft.com/office/drawing/2014/main" id="{C11BCB7D-2D1A-A8C3-18BF-F19BD4A6C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D1049C-0A42-1626-E4CB-C9416DAB07E5}"/>
              </a:ext>
            </a:extLst>
          </p:cNvPr>
          <p:cNvSpPr>
            <a:spLocks noGrp="1"/>
          </p:cNvSpPr>
          <p:nvPr>
            <p:ph type="sldNum" sz="quarter" idx="12"/>
          </p:nvPr>
        </p:nvSpPr>
        <p:spPr/>
        <p:txBody>
          <a:bodyPr/>
          <a:lstStyle/>
          <a:p>
            <a:fld id="{3E1D1B55-F3E9-1242-8F18-D40061936871}" type="slidenum">
              <a:rPr lang="en-US" smtClean="0"/>
              <a:pPr/>
              <a:t>‹#›</a:t>
            </a:fld>
            <a:endParaRPr lang="en-US" dirty="0"/>
          </a:p>
        </p:txBody>
      </p:sp>
    </p:spTree>
    <p:extLst>
      <p:ext uri="{BB962C8B-B14F-4D97-AF65-F5344CB8AC3E}">
        <p14:creationId xmlns:p14="http://schemas.microsoft.com/office/powerpoint/2010/main" val="311630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E5F2-E07D-49A5-45D2-61A59E6F2AA5}"/>
              </a:ext>
            </a:extLst>
          </p:cNvPr>
          <p:cNvSpPr>
            <a:spLocks noGrp="1"/>
          </p:cNvSpPr>
          <p:nvPr>
            <p:ph type="title"/>
          </p:nvPr>
        </p:nvSpPr>
        <p:spPr>
          <a:xfrm>
            <a:off x="609600" y="365125"/>
            <a:ext cx="10745788" cy="10064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2D649B-7DD0-707F-0286-3C79FF008D18}"/>
              </a:ext>
            </a:extLst>
          </p:cNvPr>
          <p:cNvSpPr>
            <a:spLocks noGrp="1"/>
          </p:cNvSpPr>
          <p:nvPr>
            <p:ph type="body" idx="1"/>
          </p:nvPr>
        </p:nvSpPr>
        <p:spPr>
          <a:xfrm>
            <a:off x="618331" y="1421607"/>
            <a:ext cx="502602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4E628A-8E78-3092-8EEC-BCD0443E9438}"/>
              </a:ext>
            </a:extLst>
          </p:cNvPr>
          <p:cNvSpPr>
            <a:spLocks noGrp="1"/>
          </p:cNvSpPr>
          <p:nvPr>
            <p:ph sz="half" idx="2"/>
          </p:nvPr>
        </p:nvSpPr>
        <p:spPr>
          <a:xfrm>
            <a:off x="618331" y="2245519"/>
            <a:ext cx="5026025" cy="3133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4209B32-F927-21F8-6DB7-B78B0048D8D1}"/>
              </a:ext>
            </a:extLst>
          </p:cNvPr>
          <p:cNvSpPr>
            <a:spLocks noGrp="1"/>
          </p:cNvSpPr>
          <p:nvPr>
            <p:ph type="body" sz="quarter" idx="3"/>
          </p:nvPr>
        </p:nvSpPr>
        <p:spPr>
          <a:xfrm>
            <a:off x="6547645" y="1421607"/>
            <a:ext cx="503316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E6394-88A7-A6AA-0283-D80CBBB03F80}"/>
              </a:ext>
            </a:extLst>
          </p:cNvPr>
          <p:cNvSpPr>
            <a:spLocks noGrp="1"/>
          </p:cNvSpPr>
          <p:nvPr>
            <p:ph sz="quarter" idx="4"/>
          </p:nvPr>
        </p:nvSpPr>
        <p:spPr>
          <a:xfrm>
            <a:off x="6547645" y="2245519"/>
            <a:ext cx="5033168" cy="3133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32CFC-E655-92D0-91E5-1D2C643C713F}"/>
              </a:ext>
            </a:extLst>
          </p:cNvPr>
          <p:cNvSpPr>
            <a:spLocks noGrp="1"/>
          </p:cNvSpPr>
          <p:nvPr>
            <p:ph type="dt" sz="half" idx="10"/>
          </p:nvPr>
        </p:nvSpPr>
        <p:spPr/>
        <p:txBody>
          <a:bodyPr/>
          <a:lstStyle/>
          <a:p>
            <a:fld id="{DE8D1133-C6F7-A54C-B4F9-F574FC8B44CF}" type="datetime1">
              <a:rPr lang="en-US" smtClean="0"/>
              <a:t>3/20/2026</a:t>
            </a:fld>
            <a:endParaRPr lang="en-US" dirty="0"/>
          </a:p>
        </p:txBody>
      </p:sp>
      <p:sp>
        <p:nvSpPr>
          <p:cNvPr id="8" name="Footer Placeholder 7">
            <a:extLst>
              <a:ext uri="{FF2B5EF4-FFF2-40B4-BE49-F238E27FC236}">
                <a16:creationId xmlns:a16="http://schemas.microsoft.com/office/drawing/2014/main" id="{77FD39A2-B6C2-50DB-DA1C-26525AE178E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1E5A19-DEF8-8A75-0CA7-231B92809BC3}"/>
              </a:ext>
            </a:extLst>
          </p:cNvPr>
          <p:cNvSpPr>
            <a:spLocks noGrp="1"/>
          </p:cNvSpPr>
          <p:nvPr>
            <p:ph type="sldNum" sz="quarter" idx="12"/>
          </p:nvPr>
        </p:nvSpPr>
        <p:spPr/>
        <p:txBody>
          <a:bodyPr/>
          <a:lstStyle/>
          <a:p>
            <a:fld id="{3E1D1B55-F3E9-1242-8F18-D40061936871}" type="slidenum">
              <a:rPr lang="en-US" smtClean="0"/>
              <a:pPr/>
              <a:t>‹#›</a:t>
            </a:fld>
            <a:endParaRPr lang="en-US" dirty="0"/>
          </a:p>
        </p:txBody>
      </p:sp>
    </p:spTree>
    <p:extLst>
      <p:ext uri="{BB962C8B-B14F-4D97-AF65-F5344CB8AC3E}">
        <p14:creationId xmlns:p14="http://schemas.microsoft.com/office/powerpoint/2010/main" val="277823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4B92D9-0B28-E637-181B-4BD4F8C5E865}"/>
              </a:ext>
            </a:extLst>
          </p:cNvPr>
          <p:cNvSpPr>
            <a:spLocks noGrp="1"/>
          </p:cNvSpPr>
          <p:nvPr>
            <p:ph type="dt" sz="half" idx="10"/>
          </p:nvPr>
        </p:nvSpPr>
        <p:spPr/>
        <p:txBody>
          <a:bodyPr/>
          <a:lstStyle/>
          <a:p>
            <a:fld id="{9BE07659-B258-5942-BADA-20CC774035A0}" type="datetime1">
              <a:rPr lang="en-US" smtClean="0"/>
              <a:t>3/20/2026</a:t>
            </a:fld>
            <a:endParaRPr lang="en-US" dirty="0"/>
          </a:p>
        </p:txBody>
      </p:sp>
      <p:sp>
        <p:nvSpPr>
          <p:cNvPr id="3" name="Footer Placeholder 2">
            <a:extLst>
              <a:ext uri="{FF2B5EF4-FFF2-40B4-BE49-F238E27FC236}">
                <a16:creationId xmlns:a16="http://schemas.microsoft.com/office/drawing/2014/main" id="{94954192-2427-0DC8-0EAA-A64403D924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B013789-D139-DD4C-0551-12E374CDB16D}"/>
              </a:ext>
            </a:extLst>
          </p:cNvPr>
          <p:cNvSpPr>
            <a:spLocks noGrp="1"/>
          </p:cNvSpPr>
          <p:nvPr>
            <p:ph type="sldNum" sz="quarter" idx="12"/>
          </p:nvPr>
        </p:nvSpPr>
        <p:spPr/>
        <p:txBody>
          <a:bodyPr/>
          <a:lstStyle/>
          <a:p>
            <a:fld id="{3E1D1B55-F3E9-1242-8F18-D40061936871}" type="slidenum">
              <a:rPr lang="en-US" smtClean="0"/>
              <a:t>‹#›</a:t>
            </a:fld>
            <a:endParaRPr lang="en-US" dirty="0"/>
          </a:p>
        </p:txBody>
      </p:sp>
    </p:spTree>
    <p:extLst>
      <p:ext uri="{BB962C8B-B14F-4D97-AF65-F5344CB8AC3E}">
        <p14:creationId xmlns:p14="http://schemas.microsoft.com/office/powerpoint/2010/main" val="226599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Lion Footer Graphics">
            <a:extLst>
              <a:ext uri="{FF2B5EF4-FFF2-40B4-BE49-F238E27FC236}">
                <a16:creationId xmlns:a16="http://schemas.microsoft.com/office/drawing/2014/main" id="{BED6EA41-124F-472F-CEAF-A12C010D8F44}"/>
              </a:ext>
            </a:extLst>
          </p:cNvPr>
          <p:cNvGrpSpPr>
            <a:grpSpLocks noGrp="1" noUngrp="1" noRot="1" noMove="1" noResize="1"/>
          </p:cNvGrpSpPr>
          <p:nvPr userDrawn="1"/>
        </p:nvGrpSpPr>
        <p:grpSpPr>
          <a:xfrm>
            <a:off x="-7620" y="5934456"/>
            <a:ext cx="12207240" cy="940140"/>
            <a:chOff x="-7620" y="5934456"/>
            <a:chExt cx="12207240" cy="940140"/>
          </a:xfrm>
        </p:grpSpPr>
        <p:pic>
          <p:nvPicPr>
            <p:cNvPr id="33" name="Lion Shrine Footer Image">
              <a:extLst>
                <a:ext uri="{FF2B5EF4-FFF2-40B4-BE49-F238E27FC236}">
                  <a16:creationId xmlns:a16="http://schemas.microsoft.com/office/drawing/2014/main" id="{3760D224-8E7F-1E8C-A909-C25FD04AA4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13">
              <a:alphaModFix/>
            </a:blip>
            <a:srcRect t="86448" r="-28" b="99"/>
            <a:stretch>
              <a:fillRect/>
            </a:stretch>
          </p:blipFill>
          <p:spPr>
            <a:xfrm>
              <a:off x="-7620" y="5934456"/>
              <a:ext cx="12207240" cy="923544"/>
            </a:xfrm>
            <a:prstGeom prst="rect">
              <a:avLst/>
            </a:prstGeom>
          </p:spPr>
        </p:pic>
        <p:sp>
          <p:nvSpPr>
            <p:cNvPr id="29" name="footer bar">
              <a:extLst>
                <a:ext uri="{FF2B5EF4-FFF2-40B4-BE49-F238E27FC236}">
                  <a16:creationId xmlns:a16="http://schemas.microsoft.com/office/drawing/2014/main" id="{11AE4715-6EE2-CBC9-9E0F-A8D32B13133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5943600"/>
              <a:ext cx="12192000" cy="914400"/>
            </a:xfrm>
            <a:prstGeom prst="rect">
              <a:avLst/>
            </a:prstGeom>
            <a:gradFill>
              <a:gsLst>
                <a:gs pos="91000">
                  <a:srgbClr val="1E407C">
                    <a:alpha val="28188"/>
                  </a:srgbClr>
                </a:gs>
                <a:gs pos="79000">
                  <a:srgbClr val="1E407C">
                    <a:alpha val="92291"/>
                  </a:srgbClr>
                </a:gs>
                <a:gs pos="4000">
                  <a:srgbClr val="1E407C">
                    <a:alpha val="59828"/>
                  </a:srgbClr>
                </a:gs>
                <a:gs pos="13000">
                  <a:srgbClr val="1E407C">
                    <a:alpha val="90391"/>
                  </a:srgbClr>
                </a:gs>
                <a:gs pos="46000">
                  <a:srgbClr val="1E407C">
                    <a:alpha val="92080"/>
                  </a:srgbClr>
                </a:gs>
              </a:gsLst>
              <a:lin ang="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CommShld">
              <a:extLst>
                <a:ext uri="{FF2B5EF4-FFF2-40B4-BE49-F238E27FC236}">
                  <a16:creationId xmlns:a16="http://schemas.microsoft.com/office/drawing/2014/main" id="{D96603D4-817B-8A91-D9D0-AFCFA9BB4C8D}"/>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14">
              <a:alphaModFix amt="34000"/>
            </a:blip>
            <a:srcRect t="86423"/>
            <a:stretch>
              <a:fillRect/>
            </a:stretch>
          </p:blipFill>
          <p:spPr>
            <a:xfrm>
              <a:off x="6223000" y="5943457"/>
              <a:ext cx="5969000" cy="931139"/>
            </a:xfrm>
            <a:prstGeom prst="rect">
              <a:avLst/>
            </a:prstGeom>
          </p:spPr>
        </p:pic>
        <p:cxnSp>
          <p:nvCxnSpPr>
            <p:cNvPr id="31" name="footer line">
              <a:extLst>
                <a:ext uri="{FF2B5EF4-FFF2-40B4-BE49-F238E27FC236}">
                  <a16:creationId xmlns:a16="http://schemas.microsoft.com/office/drawing/2014/main" id="{34099A68-F697-91F8-478A-905D9D5BB6A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0" y="5943600"/>
              <a:ext cx="12192000" cy="0"/>
            </a:xfrm>
            <a:prstGeom prst="line">
              <a:avLst/>
            </a:prstGeom>
            <a:ln w="25400">
              <a:gradFill>
                <a:gsLst>
                  <a:gs pos="27000">
                    <a:schemeClr val="accent1">
                      <a:lumMod val="5000"/>
                      <a:lumOff val="95000"/>
                      <a:alpha val="17000"/>
                    </a:schemeClr>
                  </a:gs>
                  <a:gs pos="0">
                    <a:schemeClr val="accent4">
                      <a:alpha val="18000"/>
                    </a:schemeClr>
                  </a:gs>
                  <a:gs pos="90000">
                    <a:schemeClr val="accent4">
                      <a:alpha val="20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A37A061B-E2D0-062A-8997-8B6BC4ABED45}"/>
              </a:ext>
            </a:extLst>
          </p:cNvPr>
          <p:cNvSpPr>
            <a:spLocks noGrp="1"/>
          </p:cNvSpPr>
          <p:nvPr>
            <p:ph type="title"/>
          </p:nvPr>
        </p:nvSpPr>
        <p:spPr>
          <a:xfrm>
            <a:off x="609600" y="457200"/>
            <a:ext cx="10972800" cy="914400"/>
          </a:xfrm>
          <a:prstGeom prst="rect">
            <a:avLst/>
          </a:prstGeom>
        </p:spPr>
        <p:txBody>
          <a:bodyPr vert="horz" lIns="91440" tIns="45720" rIns="91440" bIns="45720" rtlCol="0" anchor="b" anchorCtr="0">
            <a:noAutofit/>
          </a:bodyPr>
          <a:lstStyle/>
          <a:p>
            <a:endParaRPr lang="en-US"/>
          </a:p>
        </p:txBody>
      </p:sp>
      <p:sp>
        <p:nvSpPr>
          <p:cNvPr id="3" name="Text Placeholder 2">
            <a:extLst>
              <a:ext uri="{FF2B5EF4-FFF2-40B4-BE49-F238E27FC236}">
                <a16:creationId xmlns:a16="http://schemas.microsoft.com/office/drawing/2014/main" id="{A6652739-D66F-AA7A-6920-E8A8EA46811A}"/>
              </a:ext>
            </a:extLst>
          </p:cNvPr>
          <p:cNvSpPr>
            <a:spLocks noGrp="1"/>
          </p:cNvSpPr>
          <p:nvPr>
            <p:ph type="body" idx="1"/>
          </p:nvPr>
        </p:nvSpPr>
        <p:spPr>
          <a:xfrm>
            <a:off x="609600" y="1593851"/>
            <a:ext cx="10972800" cy="4197349"/>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19654C-F683-C04E-AC9E-E1AB426C28A6}"/>
              </a:ext>
            </a:extLst>
          </p:cNvPr>
          <p:cNvSpPr>
            <a:spLocks noGrp="1"/>
          </p:cNvSpPr>
          <p:nvPr>
            <p:ph type="dt" sz="half" idx="2"/>
          </p:nvPr>
        </p:nvSpPr>
        <p:spPr>
          <a:xfrm>
            <a:off x="8380413" y="5943600"/>
            <a:ext cx="3089211" cy="914400"/>
          </a:xfrm>
          <a:prstGeom prst="rect">
            <a:avLst/>
          </a:prstGeom>
        </p:spPr>
        <p:txBody>
          <a:bodyPr vert="horz" lIns="91440" tIns="265176" rIns="1005840" bIns="91440" rtlCol="0" anchor="t" anchorCtr="0"/>
          <a:lstStyle>
            <a:lvl1pPr algn="l">
              <a:defRPr sz="1600" b="0">
                <a:solidFill>
                  <a:schemeClr val="tx2"/>
                </a:solidFill>
              </a:defRPr>
            </a:lvl1pPr>
          </a:lstStyle>
          <a:p>
            <a:fld id="{9E944EA1-8BCD-964C-87E6-31892231A579}" type="datetime1">
              <a:rPr lang="en-US" smtClean="0"/>
              <a:t>3/20/2026</a:t>
            </a:fld>
            <a:endParaRPr lang="en-US" dirty="0"/>
          </a:p>
        </p:txBody>
      </p:sp>
      <p:sp>
        <p:nvSpPr>
          <p:cNvPr id="5" name="Footer Placeholder 4">
            <a:extLst>
              <a:ext uri="{FF2B5EF4-FFF2-40B4-BE49-F238E27FC236}">
                <a16:creationId xmlns:a16="http://schemas.microsoft.com/office/drawing/2014/main" id="{0CDEAB10-171B-90F2-7CFE-E58935A2E6BA}"/>
              </a:ext>
            </a:extLst>
          </p:cNvPr>
          <p:cNvSpPr>
            <a:spLocks noGrp="1"/>
          </p:cNvSpPr>
          <p:nvPr>
            <p:ph type="ftr" sz="quarter" idx="3"/>
          </p:nvPr>
        </p:nvSpPr>
        <p:spPr>
          <a:xfrm>
            <a:off x="3354388" y="5943600"/>
            <a:ext cx="5026025" cy="914400"/>
          </a:xfrm>
          <a:prstGeom prst="rect">
            <a:avLst/>
          </a:prstGeom>
        </p:spPr>
        <p:txBody>
          <a:bodyPr vert="horz" lIns="548640" tIns="265176" rIns="182880" bIns="91440" rtlCol="0" anchor="t" anchorCtr="0"/>
          <a:lstStyle>
            <a:lvl1pPr algn="l">
              <a:defRPr sz="1600" b="0" i="0">
                <a:solidFill>
                  <a:schemeClr val="tx2"/>
                </a:solidFill>
                <a:latin typeface="+mn-lt"/>
                <a:cs typeface="Arial Narrow"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10E1D52-E2F8-EB1B-5C28-22BEBDFE9AEA}"/>
              </a:ext>
            </a:extLst>
          </p:cNvPr>
          <p:cNvSpPr>
            <a:spLocks noGrp="1"/>
          </p:cNvSpPr>
          <p:nvPr>
            <p:ph type="sldNum" sz="quarter" idx="4"/>
          </p:nvPr>
        </p:nvSpPr>
        <p:spPr>
          <a:xfrm>
            <a:off x="11469624" y="5943600"/>
            <a:ext cx="722376" cy="914400"/>
          </a:xfrm>
          <a:prstGeom prst="rect">
            <a:avLst/>
          </a:prstGeom>
        </p:spPr>
        <p:txBody>
          <a:bodyPr vert="horz" lIns="91440" tIns="265176" rIns="91440" bIns="91440" rtlCol="0" anchor="t" anchorCtr="0"/>
          <a:lstStyle>
            <a:lvl1pPr algn="ctr">
              <a:defRPr sz="1600" b="1" i="0">
                <a:solidFill>
                  <a:srgbClr val="F0F0F0"/>
                </a:solidFill>
                <a:latin typeface="Arial" panose="020B0604020202020204" pitchFamily="34" charset="0"/>
                <a:cs typeface="Arial" panose="020B0604020202020204" pitchFamily="34" charset="0"/>
              </a:defRPr>
            </a:lvl1pPr>
          </a:lstStyle>
          <a:p>
            <a:fld id="{3E1D1B55-F3E9-1242-8F18-D40061936871}" type="slidenum">
              <a:rPr lang="en-US" smtClean="0"/>
              <a:pPr/>
              <a:t>‹#›</a:t>
            </a:fld>
            <a:endParaRPr lang="en-US" dirty="0"/>
          </a:p>
        </p:txBody>
      </p:sp>
      <p:pic>
        <p:nvPicPr>
          <p:cNvPr id="8" name="Penn State Mark on Dark BG" descr="Penn State University mark">
            <a:extLst>
              <a:ext uri="{FF2B5EF4-FFF2-40B4-BE49-F238E27FC236}">
                <a16:creationId xmlns:a16="http://schemas.microsoft.com/office/drawing/2014/main" id="{C8517886-6389-7F80-1381-82EE2F4D0E1E}"/>
              </a:ext>
              <a:ext uri="{C183D7F6-B498-43B3-948B-1728B52AA6E4}">
                <adec:decorative xmlns:adec="http://schemas.microsoft.com/office/drawing/2017/decorative" val="0"/>
              </a:ext>
            </a:extLst>
          </p:cNvPr>
          <p:cNvPicPr>
            <a:picLocks noChangeAspect="1"/>
          </p:cNvPicPr>
          <p:nvPr userDrawn="1"/>
        </p:nvPicPr>
        <p:blipFill>
          <a:blip r:embed="rId15"/>
          <a:srcRect/>
          <a:stretch/>
        </p:blipFill>
        <p:spPr>
          <a:xfrm>
            <a:off x="487111" y="5996734"/>
            <a:ext cx="1728216" cy="798843"/>
          </a:xfrm>
          <a:prstGeom prst="rect">
            <a:avLst/>
          </a:prstGeom>
        </p:spPr>
      </p:pic>
    </p:spTree>
    <p:extLst>
      <p:ext uri="{BB962C8B-B14F-4D97-AF65-F5344CB8AC3E}">
        <p14:creationId xmlns:p14="http://schemas.microsoft.com/office/powerpoint/2010/main" val="94105904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56" r:id="rId4"/>
    <p:sldLayoutId id="2147483657" r:id="rId5"/>
    <p:sldLayoutId id="2147483675" r:id="rId6"/>
    <p:sldLayoutId id="2147483673" r:id="rId7"/>
    <p:sldLayoutId id="2147483674" r:id="rId8"/>
    <p:sldLayoutId id="2147483655"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3200" b="1" kern="1200">
          <a:solidFill>
            <a:schemeClr val="tx2"/>
          </a:solidFill>
          <a:latin typeface="+mj-lt"/>
          <a:ea typeface="+mj-ea"/>
          <a:cs typeface="+mj-cs"/>
        </a:defRPr>
      </a:lvl1pPr>
    </p:titleStyle>
    <p:bodyStyle>
      <a:lvl1pPr marL="201168" indent="-201168" algn="l" defTabSz="914400" rtl="0" eaLnBrk="1" latinLnBrk="0" hangingPunct="1">
        <a:lnSpc>
          <a:spcPct val="90000"/>
        </a:lnSpc>
        <a:spcBef>
          <a:spcPts val="2000"/>
        </a:spcBef>
        <a:buClr>
          <a:schemeClr val="tx2"/>
        </a:buClr>
        <a:buFont typeface="Wingdings" pitchFamily="2" charset="2"/>
        <a:buChar char="§"/>
        <a:defRPr sz="2800" kern="1200">
          <a:solidFill>
            <a:schemeClr val="tx1"/>
          </a:solidFill>
          <a:latin typeface="+mn-lt"/>
          <a:ea typeface="+mn-ea"/>
          <a:cs typeface="+mn-cs"/>
        </a:defRPr>
      </a:lvl1pPr>
      <a:lvl2pPr marL="594360" indent="-182880" algn="l" defTabSz="914400" rtl="0" eaLnBrk="1" latinLnBrk="0" hangingPunct="1">
        <a:lnSpc>
          <a:spcPct val="90000"/>
        </a:lnSpc>
        <a:spcBef>
          <a:spcPts val="800"/>
        </a:spcBef>
        <a:buClr>
          <a:schemeClr val="tx2"/>
        </a:buClr>
        <a:buFont typeface="Arial" panose="020B0604020202020204" pitchFamily="34" charset="0"/>
        <a:buChar char="•"/>
        <a:defRPr sz="2400" kern="1200">
          <a:solidFill>
            <a:schemeClr val="tx1"/>
          </a:solidFill>
          <a:latin typeface="+mn-lt"/>
          <a:ea typeface="+mn-ea"/>
          <a:cs typeface="+mn-cs"/>
        </a:defRPr>
      </a:lvl2pPr>
      <a:lvl3pPr marL="1051560" indent="-137160" algn="l" defTabSz="914400" rtl="0" eaLnBrk="1" latinLnBrk="0" hangingPunct="1">
        <a:lnSpc>
          <a:spcPct val="90000"/>
        </a:lnSpc>
        <a:spcBef>
          <a:spcPts val="1100"/>
        </a:spcBef>
        <a:buClr>
          <a:schemeClr val="tx2"/>
        </a:buClr>
        <a:buFont typeface="Arial" panose="020B0604020202020204" pitchFamily="34" charset="0"/>
        <a:buChar char="•"/>
        <a:defRPr sz="2400" kern="1200">
          <a:solidFill>
            <a:schemeClr val="tx1"/>
          </a:solidFill>
          <a:latin typeface="+mn-lt"/>
          <a:ea typeface="+mn-ea"/>
          <a:cs typeface="+mn-cs"/>
        </a:defRPr>
      </a:lvl3pPr>
      <a:lvl4pPr marL="1417320" indent="-137160" algn="l" defTabSz="914400" rtl="0" eaLnBrk="1" latinLnBrk="0" hangingPunct="1">
        <a:lnSpc>
          <a:spcPct val="90000"/>
        </a:lnSpc>
        <a:spcBef>
          <a:spcPts val="800"/>
        </a:spcBef>
        <a:buClr>
          <a:schemeClr val="tx2"/>
        </a:buClr>
        <a:buFont typeface="Arial" panose="020B0604020202020204" pitchFamily="34" charset="0"/>
        <a:buChar char="•"/>
        <a:defRPr sz="2400" kern="1200">
          <a:solidFill>
            <a:schemeClr val="tx1"/>
          </a:solidFill>
          <a:latin typeface="+mn-lt"/>
          <a:ea typeface="+mn-ea"/>
          <a:cs typeface="+mn-cs"/>
        </a:defRPr>
      </a:lvl4pPr>
      <a:lvl5pPr marL="1965960" indent="-137160" algn="l" defTabSz="914400" rtl="0" eaLnBrk="1" latinLnBrk="0" hangingPunct="1">
        <a:lnSpc>
          <a:spcPct val="90000"/>
        </a:lnSpc>
        <a:spcBef>
          <a:spcPts val="800"/>
        </a:spcBef>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A2B7E6"/>
          </p15:clr>
        </p15:guide>
        <p15:guide id="2" pos="7680" userDrawn="1">
          <p15:clr>
            <a:srgbClr val="A2B7E6"/>
          </p15:clr>
        </p15:guide>
        <p15:guide id="3" pos="384" userDrawn="1">
          <p15:clr>
            <a:srgbClr val="A2B7E6"/>
          </p15:clr>
        </p15:guide>
        <p15:guide id="4" pos="672" userDrawn="1">
          <p15:clr>
            <a:srgbClr val="A2B7E6"/>
          </p15:clr>
        </p15:guide>
        <p15:guide id="5" pos="960" userDrawn="1">
          <p15:clr>
            <a:srgbClr val="A2B7E6"/>
          </p15:clr>
        </p15:guide>
        <p15:guide id="6" pos="1248" userDrawn="1">
          <p15:clr>
            <a:srgbClr val="A2B7E6"/>
          </p15:clr>
        </p15:guide>
        <p15:guide id="7" pos="1536" userDrawn="1">
          <p15:clr>
            <a:srgbClr val="A2B7E6"/>
          </p15:clr>
        </p15:guide>
        <p15:guide id="8" pos="1824" userDrawn="1">
          <p15:clr>
            <a:srgbClr val="A2B7E6"/>
          </p15:clr>
        </p15:guide>
        <p15:guide id="9" pos="2112" userDrawn="1">
          <p15:clr>
            <a:srgbClr val="A2B7E6"/>
          </p15:clr>
        </p15:guide>
        <p15:guide id="10" pos="2400" userDrawn="1">
          <p15:clr>
            <a:srgbClr val="A2B7E6"/>
          </p15:clr>
        </p15:guide>
        <p15:guide id="11" pos="2688" userDrawn="1">
          <p15:clr>
            <a:srgbClr val="A2B7E6"/>
          </p15:clr>
        </p15:guide>
        <p15:guide id="12" pos="2976" userDrawn="1">
          <p15:clr>
            <a:srgbClr val="A2B7E6"/>
          </p15:clr>
        </p15:guide>
        <p15:guide id="13" pos="3264" userDrawn="1">
          <p15:clr>
            <a:srgbClr val="A2B7E6"/>
          </p15:clr>
        </p15:guide>
        <p15:guide id="14" pos="3552" userDrawn="1">
          <p15:clr>
            <a:srgbClr val="A2B7E6"/>
          </p15:clr>
        </p15:guide>
        <p15:guide id="15" pos="3840" userDrawn="1">
          <p15:clr>
            <a:srgbClr val="A2B7E6"/>
          </p15:clr>
        </p15:guide>
        <p15:guide id="16" pos="4127" userDrawn="1">
          <p15:clr>
            <a:srgbClr val="A2B7E6"/>
          </p15:clr>
        </p15:guide>
        <p15:guide id="17" pos="4415" userDrawn="1">
          <p15:clr>
            <a:srgbClr val="A2B7E6"/>
          </p15:clr>
        </p15:guide>
        <p15:guide id="18" pos="4703" userDrawn="1">
          <p15:clr>
            <a:srgbClr val="A2B7E6"/>
          </p15:clr>
        </p15:guide>
        <p15:guide id="19" pos="4991" userDrawn="1">
          <p15:clr>
            <a:srgbClr val="A2B7E6"/>
          </p15:clr>
        </p15:guide>
        <p15:guide id="20" pos="5279" userDrawn="1">
          <p15:clr>
            <a:srgbClr val="A2B7E6"/>
          </p15:clr>
        </p15:guide>
        <p15:guide id="21" pos="5567" userDrawn="1">
          <p15:clr>
            <a:srgbClr val="A2B7E6"/>
          </p15:clr>
        </p15:guide>
        <p15:guide id="22" pos="5855" userDrawn="1">
          <p15:clr>
            <a:srgbClr val="A2B7E6"/>
          </p15:clr>
        </p15:guide>
        <p15:guide id="23" pos="6144" userDrawn="1">
          <p15:clr>
            <a:srgbClr val="A2B7E6"/>
          </p15:clr>
        </p15:guide>
        <p15:guide id="24" pos="6431" userDrawn="1">
          <p15:clr>
            <a:srgbClr val="A2B7E6"/>
          </p15:clr>
        </p15:guide>
        <p15:guide id="25" pos="6719" userDrawn="1">
          <p15:clr>
            <a:srgbClr val="A2B7E6"/>
          </p15:clr>
        </p15:guide>
        <p15:guide id="26" pos="7007" userDrawn="1">
          <p15:clr>
            <a:srgbClr val="A2B7E6"/>
          </p15:clr>
        </p15:guide>
        <p15:guide id="27" pos="7295" userDrawn="1">
          <p15:clr>
            <a:srgbClr val="A2B7E6"/>
          </p15:clr>
        </p15:guide>
        <p15:guide id="28" orient="horz" userDrawn="1">
          <p15:clr>
            <a:srgbClr val="A2B7E6"/>
          </p15:clr>
        </p15:guide>
        <p15:guide id="29" orient="horz" pos="4320" userDrawn="1">
          <p15:clr>
            <a:srgbClr val="A2B7E6"/>
          </p15:clr>
        </p15:guide>
        <p15:guide id="30" orient="horz" pos="426" userDrawn="1">
          <p15:clr>
            <a:srgbClr val="A2B7E6"/>
          </p15:clr>
        </p15:guide>
        <p15:guide id="31" orient="horz" pos="1004" userDrawn="1">
          <p15:clr>
            <a:srgbClr val="A2B7E6"/>
          </p15:clr>
        </p15:guide>
        <p15:guide id="32" orient="horz" pos="1582" userDrawn="1">
          <p15:clr>
            <a:srgbClr val="A2B7E6"/>
          </p15:clr>
        </p15:guide>
        <p15:guide id="33" orient="horz" pos="2160" userDrawn="1">
          <p15:clr>
            <a:srgbClr val="A2B7E6"/>
          </p15:clr>
        </p15:guide>
        <p15:guide id="34" orient="horz" pos="2737" userDrawn="1">
          <p15:clr>
            <a:srgbClr val="A2B7E6"/>
          </p15:clr>
        </p15:guide>
        <p15:guide id="35" orient="horz" pos="3315" userDrawn="1">
          <p15:clr>
            <a:srgbClr val="A2B7E6"/>
          </p15:clr>
        </p15:guide>
        <p15:guide id="36" orient="horz" pos="3893" userDrawn="1">
          <p15:clr>
            <a:srgbClr val="A2B7E6"/>
          </p15:clr>
        </p15:guide>
        <p15:guide id="3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ehs.psu.edu/hearing-conservation/overview"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ehs.psu.edu/respiratory-protection/overview"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hyperlink" Target="https://ehs.psu.edu/ppe/overview"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ehs.psu.ed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828E-3553-F52D-DF73-0F3226DFB76E}"/>
              </a:ext>
            </a:extLst>
          </p:cNvPr>
          <p:cNvSpPr>
            <a:spLocks noGrp="1"/>
          </p:cNvSpPr>
          <p:nvPr>
            <p:ph type="ctrTitle"/>
          </p:nvPr>
        </p:nvSpPr>
        <p:spPr>
          <a:xfrm>
            <a:off x="5184648" y="758952"/>
            <a:ext cx="6400800" cy="1361250"/>
          </a:xfrm>
        </p:spPr>
        <p:txBody>
          <a:bodyPr/>
          <a:lstStyle/>
          <a:p>
            <a:r>
              <a:rPr kumimoji="0" lang="en-US" altLang="en-US" sz="3200" b="1" i="0" u="none" strike="noStrike" kern="1200" cap="none" spc="0" normalizeH="0" baseline="0" noProof="0" dirty="0">
                <a:ln>
                  <a:noFill/>
                </a:ln>
                <a:solidFill>
                  <a:srgbClr val="FF0000"/>
                </a:solidFill>
                <a:effectLst/>
                <a:uLnTx/>
                <a:uFillTx/>
                <a:latin typeface="Franklin Gothic Medium" panose="020B0603020102020204"/>
                <a:ea typeface="+mj-ea"/>
                <a:cs typeface="+mj-cs"/>
              </a:rPr>
              <a:t>**Instructions for creating your employee PPE training presentation**</a:t>
            </a:r>
            <a:endParaRPr lang="en-US" dirty="0"/>
          </a:p>
        </p:txBody>
      </p:sp>
      <p:sp>
        <p:nvSpPr>
          <p:cNvPr id="3" name="Subtitle 2">
            <a:extLst>
              <a:ext uri="{FF2B5EF4-FFF2-40B4-BE49-F238E27FC236}">
                <a16:creationId xmlns:a16="http://schemas.microsoft.com/office/drawing/2014/main" id="{66E43333-5AEF-2B20-7AA0-3276779F24F2}"/>
              </a:ext>
            </a:extLst>
          </p:cNvPr>
          <p:cNvSpPr>
            <a:spLocks noGrp="1"/>
          </p:cNvSpPr>
          <p:nvPr>
            <p:ph type="subTitle" idx="1"/>
          </p:nvPr>
        </p:nvSpPr>
        <p:spPr>
          <a:xfrm>
            <a:off x="4270549" y="2120202"/>
            <a:ext cx="7305755" cy="3457638"/>
          </a:xfrm>
        </p:spPr>
        <p:txBody>
          <a:bodyPr>
            <a:normAutofit fontScale="92500" lnSpcReduction="10000"/>
          </a:bodyPr>
          <a:lstStyle/>
          <a:p>
            <a:r>
              <a:rPr lang="en-US" altLang="en-US" dirty="0"/>
              <a:t>Slides # 10, 15, 19, 25, 29, 33, 39, and 42 must be filled in by YOU prior to training your employees. This information should be taken from your completed Hazard Assessments.  You may add more bullets/slides for each PPE type if necessary.</a:t>
            </a:r>
          </a:p>
          <a:p>
            <a:r>
              <a:rPr lang="en-US" altLang="en-US" dirty="0"/>
              <a:t>You may delete sections of this training that do not apply to your work group. (</a:t>
            </a:r>
            <a:r>
              <a:rPr lang="en-US" altLang="en-US" i="1" dirty="0"/>
              <a:t>For example, if no PPE is needed for Respiratory Protection, slides 40-42 can be deleted from the presentation</a:t>
            </a:r>
            <a:r>
              <a:rPr lang="en-US" altLang="en-US" dirty="0"/>
              <a:t>.) </a:t>
            </a:r>
          </a:p>
          <a:p>
            <a:r>
              <a:rPr lang="en-US" altLang="en-US" dirty="0"/>
              <a:t>Slides 2-5, and 43-46 MAY NOT BE REMOVED.</a:t>
            </a:r>
          </a:p>
          <a:p>
            <a:endParaRPr lang="en-US" dirty="0"/>
          </a:p>
        </p:txBody>
      </p:sp>
    </p:spTree>
    <p:extLst>
      <p:ext uri="{BB962C8B-B14F-4D97-AF65-F5344CB8AC3E}">
        <p14:creationId xmlns:p14="http://schemas.microsoft.com/office/powerpoint/2010/main" val="56937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DDB00-ED44-DDBC-CA31-BC6EF1A34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F189E-985F-40EA-4356-E4BA8243F53E}"/>
              </a:ext>
            </a:extLst>
          </p:cNvPr>
          <p:cNvSpPr>
            <a:spLocks noGrp="1"/>
          </p:cNvSpPr>
          <p:nvPr>
            <p:ph type="title"/>
          </p:nvPr>
        </p:nvSpPr>
        <p:spPr>
          <a:xfrm>
            <a:off x="609600" y="457200"/>
            <a:ext cx="10972800" cy="914400"/>
          </a:xfrm>
        </p:spPr>
        <p:txBody>
          <a:bodyPr/>
          <a:lstStyle/>
          <a:p>
            <a:r>
              <a:rPr lang="en-US" altLang="en-US" dirty="0"/>
              <a:t>Specific Head PPE</a:t>
            </a:r>
            <a:endParaRPr lang="en-US" dirty="0"/>
          </a:p>
        </p:txBody>
      </p:sp>
      <p:sp>
        <p:nvSpPr>
          <p:cNvPr id="3" name="Content Placeholder 2">
            <a:extLst>
              <a:ext uri="{FF2B5EF4-FFF2-40B4-BE49-F238E27FC236}">
                <a16:creationId xmlns:a16="http://schemas.microsoft.com/office/drawing/2014/main" id="{8918B4FF-0817-B46F-0353-A884E815EB19}"/>
              </a:ext>
            </a:extLst>
          </p:cNvPr>
          <p:cNvSpPr>
            <a:spLocks noGrp="1"/>
          </p:cNvSpPr>
          <p:nvPr>
            <p:ph idx="1"/>
          </p:nvPr>
        </p:nvSpPr>
        <p:spPr>
          <a:xfrm>
            <a:off x="1066801" y="1825625"/>
            <a:ext cx="10106966" cy="3736975"/>
          </a:xfrm>
        </p:spPr>
        <p:txBody>
          <a:bodyPr>
            <a:normAutofit fontScale="85000" lnSpcReduction="20000"/>
          </a:bodyPr>
          <a:lstStyle/>
          <a:p>
            <a:pPr>
              <a:defRPr/>
            </a:pPr>
            <a:r>
              <a:rPr lang="en-US" altLang="en-US" dirty="0">
                <a:solidFill>
                  <a:srgbClr val="FF0000"/>
                </a:solidFill>
                <a:latin typeface="Arial" panose="020B0604020202020204" pitchFamily="34" charset="0"/>
                <a:cs typeface="Arial" panose="020B0604020202020204" pitchFamily="34" charset="0"/>
              </a:rPr>
              <a:t>Refer to Part C – PPE Summary for all situations when head protection is required.</a:t>
            </a:r>
          </a:p>
          <a:p>
            <a:pPr>
              <a:defRPr/>
            </a:pPr>
            <a:endParaRPr lang="en-US" altLang="en-US" dirty="0">
              <a:solidFill>
                <a:srgbClr val="FF0000"/>
              </a:solidFill>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give examples: ex) working in steam plant, cutting tree </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Ex) When you will be </a:t>
            </a:r>
            <a:r>
              <a:rPr lang="en-US" altLang="en-US" u="sng" dirty="0">
                <a:solidFill>
                  <a:srgbClr val="FF0000"/>
                </a:solidFill>
                <a:latin typeface="Arial" panose="020B0604020202020204" pitchFamily="34" charset="0"/>
                <a:cs typeface="Arial" panose="020B0604020202020204" pitchFamily="34" charset="0"/>
              </a:rPr>
              <a:t>(LIST JOB NAME)</a:t>
            </a:r>
            <a:r>
              <a:rPr lang="en-US" altLang="en-US" dirty="0">
                <a:solidFill>
                  <a:srgbClr val="FF0000"/>
                </a:solidFill>
                <a:latin typeface="Arial" panose="020B0604020202020204" pitchFamily="34" charset="0"/>
                <a:cs typeface="Arial" panose="020B0604020202020204" pitchFamily="34" charset="0"/>
              </a:rPr>
              <a:t>, </a:t>
            </a:r>
            <a:r>
              <a:rPr lang="en-US" altLang="en-US" u="sng" dirty="0">
                <a:solidFill>
                  <a:srgbClr val="FF0000"/>
                </a:solidFill>
                <a:latin typeface="Arial" panose="020B0604020202020204" pitchFamily="34" charset="0"/>
                <a:cs typeface="Arial" panose="020B0604020202020204" pitchFamily="34" charset="0"/>
              </a:rPr>
              <a:t>(LIST HEAD PPE TYPE FROM HAZARD ASSESSMENT)</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to be worn at all times!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FAAE95FD-8AAC-7317-3C72-4676F343C732}"/>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10</a:t>
            </a:fld>
            <a:endParaRPr lang="en-US" dirty="0"/>
          </a:p>
        </p:txBody>
      </p:sp>
    </p:spTree>
    <p:extLst>
      <p:ext uri="{BB962C8B-B14F-4D97-AF65-F5344CB8AC3E}">
        <p14:creationId xmlns:p14="http://schemas.microsoft.com/office/powerpoint/2010/main" val="131088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F03B7-9E1A-3596-5DBF-53D646CFC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DD231-F170-86F9-C5DA-55918CE854AD}"/>
              </a:ext>
            </a:extLst>
          </p:cNvPr>
          <p:cNvSpPr>
            <a:spLocks noGrp="1"/>
          </p:cNvSpPr>
          <p:nvPr>
            <p:ph type="title"/>
          </p:nvPr>
        </p:nvSpPr>
        <p:spPr>
          <a:xfrm>
            <a:off x="609600" y="457200"/>
            <a:ext cx="10972800" cy="914400"/>
          </a:xfrm>
        </p:spPr>
        <p:txBody>
          <a:bodyPr/>
          <a:lstStyle/>
          <a:p>
            <a:r>
              <a:rPr lang="en-US" altLang="en-US" dirty="0"/>
              <a:t>Eye PPE</a:t>
            </a:r>
            <a:endParaRPr lang="en-US" dirty="0"/>
          </a:p>
        </p:txBody>
      </p:sp>
      <p:sp>
        <p:nvSpPr>
          <p:cNvPr id="3" name="Content Placeholder 2">
            <a:extLst>
              <a:ext uri="{FF2B5EF4-FFF2-40B4-BE49-F238E27FC236}">
                <a16:creationId xmlns:a16="http://schemas.microsoft.com/office/drawing/2014/main" id="{667D9916-FD8A-AC0E-6E5E-F02184E167F0}"/>
              </a:ext>
            </a:extLst>
          </p:cNvPr>
          <p:cNvSpPr>
            <a:spLocks noGrp="1"/>
          </p:cNvSpPr>
          <p:nvPr>
            <p:ph idx="1"/>
          </p:nvPr>
        </p:nvSpPr>
        <p:spPr>
          <a:xfrm>
            <a:off x="1066801" y="1825625"/>
            <a:ext cx="10106966" cy="4042612"/>
          </a:xfrm>
        </p:spPr>
        <p:txBody>
          <a:bodyPr>
            <a:normAutofit fontScale="70000" lnSpcReduction="20000"/>
          </a:bodyPr>
          <a:lstStyle/>
          <a:p>
            <a:pPr>
              <a:buClr>
                <a:schemeClr val="accent1"/>
              </a:buClr>
              <a:buFont typeface="Wingdings" panose="05000000000000000000" pitchFamily="2" charset="2"/>
              <a:buChar char="q"/>
              <a:defRPr/>
            </a:pPr>
            <a:r>
              <a:rPr lang="en-US" dirty="0">
                <a:latin typeface="Arial" pitchFamily="34" charset="0"/>
                <a:cs typeface="Arial" pitchFamily="34" charset="0"/>
              </a:rPr>
              <a:t>Needed when an employee work presents the potential of causing eye injury from physical, chemical, or radiation agents.</a:t>
            </a:r>
          </a:p>
          <a:p>
            <a:pPr>
              <a:buClr>
                <a:schemeClr val="accent1"/>
              </a:buClr>
              <a:buFont typeface="Wingdings" panose="05000000000000000000" pitchFamily="2" charset="2"/>
              <a:buChar char="q"/>
              <a:defRPr/>
            </a:pPr>
            <a:r>
              <a:rPr lang="en-US" dirty="0">
                <a:latin typeface="Arial" pitchFamily="34" charset="0"/>
                <a:cs typeface="Arial" pitchFamily="34" charset="0"/>
              </a:rPr>
              <a:t>Examples of hazards: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Machines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Lasers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Impacts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Heat</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Tools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Flying Particles / Dust</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Electrical work</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Chemical handling</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9509D022-3182-B68D-EAF0-1E90C6B06A47}"/>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11</a:t>
            </a:fld>
            <a:endParaRPr lang="en-US" dirty="0"/>
          </a:p>
        </p:txBody>
      </p:sp>
    </p:spTree>
    <p:extLst>
      <p:ext uri="{BB962C8B-B14F-4D97-AF65-F5344CB8AC3E}">
        <p14:creationId xmlns:p14="http://schemas.microsoft.com/office/powerpoint/2010/main" val="205577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42402-852F-979B-6902-EF8FDE815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4D80F-7F07-44A9-E512-1C35DD0FB448}"/>
              </a:ext>
            </a:extLst>
          </p:cNvPr>
          <p:cNvSpPr>
            <a:spLocks noGrp="1"/>
          </p:cNvSpPr>
          <p:nvPr>
            <p:ph type="title"/>
          </p:nvPr>
        </p:nvSpPr>
        <p:spPr>
          <a:xfrm>
            <a:off x="609600" y="457200"/>
            <a:ext cx="10972800" cy="914400"/>
          </a:xfrm>
        </p:spPr>
        <p:txBody>
          <a:bodyPr/>
          <a:lstStyle/>
          <a:p>
            <a:r>
              <a:rPr lang="en-US" altLang="en-US" dirty="0"/>
              <a:t>Types of Eye Protection </a:t>
            </a:r>
            <a:endParaRPr lang="en-US" dirty="0"/>
          </a:p>
        </p:txBody>
      </p:sp>
      <p:sp>
        <p:nvSpPr>
          <p:cNvPr id="3" name="Content Placeholder 2">
            <a:extLst>
              <a:ext uri="{FF2B5EF4-FFF2-40B4-BE49-F238E27FC236}">
                <a16:creationId xmlns:a16="http://schemas.microsoft.com/office/drawing/2014/main" id="{8CD469E7-E960-C96E-4DED-3AFEF95FDB9B}"/>
              </a:ext>
            </a:extLst>
          </p:cNvPr>
          <p:cNvSpPr>
            <a:spLocks noGrp="1"/>
          </p:cNvSpPr>
          <p:nvPr>
            <p:ph idx="1"/>
          </p:nvPr>
        </p:nvSpPr>
        <p:spPr>
          <a:xfrm>
            <a:off x="1066801" y="1825625"/>
            <a:ext cx="10106966" cy="3736975"/>
          </a:xfrm>
        </p:spPr>
        <p:txBody>
          <a:bodyPr>
            <a:normAutofit fontScale="25000" lnSpcReduction="20000"/>
          </a:bodyPr>
          <a:lstStyle/>
          <a:p>
            <a:pPr>
              <a:buClr>
                <a:schemeClr val="accent1"/>
              </a:buClr>
              <a:buFont typeface="Wingdings" panose="05000000000000000000" pitchFamily="2" charset="2"/>
              <a:buChar char="q"/>
              <a:defRPr/>
            </a:pPr>
            <a:r>
              <a:rPr lang="en-US" sz="8000" dirty="0">
                <a:latin typeface="Arial" pitchFamily="34" charset="0"/>
                <a:cs typeface="Arial" pitchFamily="34" charset="0"/>
              </a:rPr>
              <a:t>Non-Prescription safety glasses. </a:t>
            </a:r>
          </a:p>
          <a:p>
            <a:pPr>
              <a:buClr>
                <a:schemeClr val="accent1"/>
              </a:buClr>
              <a:buFont typeface="Wingdings" panose="05000000000000000000" pitchFamily="2" charset="2"/>
              <a:buChar char="q"/>
              <a:defRPr/>
            </a:pPr>
            <a:endParaRPr lang="en-US" sz="4500" dirty="0">
              <a:latin typeface="Arial" pitchFamily="34" charset="0"/>
              <a:cs typeface="Arial" pitchFamily="34" charset="0"/>
            </a:endParaRPr>
          </a:p>
          <a:p>
            <a:pPr>
              <a:buClr>
                <a:schemeClr val="accent1"/>
              </a:buClr>
              <a:buFont typeface="Wingdings" panose="05000000000000000000" pitchFamily="2" charset="2"/>
              <a:buChar char="q"/>
              <a:defRPr/>
            </a:pPr>
            <a:r>
              <a:rPr lang="en-US" sz="7200" dirty="0">
                <a:latin typeface="Arial" pitchFamily="34" charset="0"/>
                <a:cs typeface="Arial" pitchFamily="34" charset="0"/>
              </a:rPr>
              <a:t>Prescription safety glasses.</a:t>
            </a:r>
          </a:p>
          <a:p>
            <a:pPr lvl="1" fontAlgn="auto">
              <a:spcAft>
                <a:spcPts val="0"/>
              </a:spcAft>
              <a:buClr>
                <a:schemeClr val="accent4"/>
              </a:buClr>
              <a:buFont typeface="Wingdings" pitchFamily="2" charset="2"/>
              <a:buChar char="§"/>
              <a:defRPr/>
            </a:pPr>
            <a:r>
              <a:rPr lang="en-US" sz="7200" dirty="0">
                <a:latin typeface="Arial" pitchFamily="34" charset="0"/>
                <a:cs typeface="Arial" pitchFamily="34" charset="0"/>
              </a:rPr>
              <a:t>Employees that wear prescription (Rx) lenses can use non-prescription eye protection worn over prescription lenses as long as it does not compromise the fit of either piece of eyewear.</a:t>
            </a:r>
          </a:p>
          <a:p>
            <a:pPr>
              <a:buClr>
                <a:schemeClr val="accent1"/>
              </a:buClr>
              <a:buFont typeface="Wingdings" panose="05000000000000000000" pitchFamily="2" charset="2"/>
              <a:buChar char="q"/>
              <a:defRPr/>
            </a:pPr>
            <a:endParaRPr lang="en-US" sz="4500" dirty="0">
              <a:latin typeface="Arial" pitchFamily="34" charset="0"/>
              <a:cs typeface="Arial" pitchFamily="34" charset="0"/>
            </a:endParaRPr>
          </a:p>
          <a:p>
            <a:pPr>
              <a:buClr>
                <a:schemeClr val="accent1"/>
              </a:buClr>
              <a:buFont typeface="Wingdings" panose="05000000000000000000" pitchFamily="2" charset="2"/>
              <a:buChar char="q"/>
              <a:defRPr/>
            </a:pPr>
            <a:endParaRPr lang="en-US" sz="4500" dirty="0">
              <a:latin typeface="Arial" pitchFamily="34" charset="0"/>
              <a:cs typeface="Arial" pitchFamily="34" charset="0"/>
            </a:endParaRPr>
          </a:p>
          <a:p>
            <a:pPr>
              <a:buClr>
                <a:schemeClr val="accent1"/>
              </a:buClr>
              <a:buFont typeface="Wingdings" panose="05000000000000000000" pitchFamily="2" charset="2"/>
              <a:buChar char="q"/>
              <a:defRPr/>
            </a:pPr>
            <a:endParaRPr lang="en-US" sz="4500" dirty="0">
              <a:latin typeface="Arial" pitchFamily="34" charset="0"/>
              <a:cs typeface="Arial" pitchFamily="34" charset="0"/>
            </a:endParaRPr>
          </a:p>
          <a:p>
            <a:pPr>
              <a:buClr>
                <a:schemeClr val="accent1"/>
              </a:buClr>
              <a:buFont typeface="Wingdings" panose="05000000000000000000" pitchFamily="2" charset="2"/>
              <a:buChar char="q"/>
              <a:defRPr/>
            </a:pPr>
            <a:endParaRPr lang="en-US" sz="4500" dirty="0">
              <a:latin typeface="Arial" pitchFamily="34" charset="0"/>
              <a:cs typeface="Arial" pitchFamily="34" charset="0"/>
            </a:endParaRPr>
          </a:p>
          <a:p>
            <a:pPr>
              <a:buClr>
                <a:schemeClr val="accent1"/>
              </a:buClr>
              <a:buFont typeface="Wingdings" panose="05000000000000000000" pitchFamily="2" charset="2"/>
              <a:buChar char="q"/>
              <a:defRPr/>
            </a:pPr>
            <a:endParaRPr lang="en-US" sz="4500" dirty="0">
              <a:latin typeface="Arial" pitchFamily="34" charset="0"/>
              <a:cs typeface="Arial" pitchFamily="34" charset="0"/>
            </a:endParaRPr>
          </a:p>
          <a:p>
            <a:pPr>
              <a:buClr>
                <a:schemeClr val="accent1"/>
              </a:buClr>
              <a:buFont typeface="Wingdings" panose="05000000000000000000" pitchFamily="2" charset="2"/>
              <a:buChar char="q"/>
              <a:defRPr/>
            </a:pPr>
            <a:r>
              <a:rPr lang="en-US" sz="7200" dirty="0">
                <a:latin typeface="Arial" pitchFamily="34" charset="0"/>
                <a:cs typeface="Arial" pitchFamily="34" charset="0"/>
              </a:rPr>
              <a:t>All eye protection must be ANSI Z87 approved.</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38241815-51E5-9FFA-5891-337853E92EAC}"/>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12</a:t>
            </a:fld>
            <a:endParaRPr lang="en-US" dirty="0"/>
          </a:p>
        </p:txBody>
      </p:sp>
      <p:pic>
        <p:nvPicPr>
          <p:cNvPr id="4" name="Picture 6" descr="http://tbn3.google.com/images?q=tbn:OJhLmTxp80G9KM:http://www.conney.com/wcsstore/Conney/images/fullsize/02191.gif">
            <a:extLst>
              <a:ext uri="{FF2B5EF4-FFF2-40B4-BE49-F238E27FC236}">
                <a16:creationId xmlns:a16="http://schemas.microsoft.com/office/drawing/2014/main" id="{A8EF2EB2-B0A2-56D7-8D00-A9B455269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848" y="1347788"/>
            <a:ext cx="1905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phillips-safety.com/Prescription-Safety-Reading-Glasses/pics/RG-320-G_lg.jpg">
            <a:extLst>
              <a:ext uri="{FF2B5EF4-FFF2-40B4-BE49-F238E27FC236}">
                <a16:creationId xmlns:a16="http://schemas.microsoft.com/office/drawing/2014/main" id="{9E24DA6C-A97B-83AC-5A9D-53D7039B3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284" y="3555302"/>
            <a:ext cx="221773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tbn1.google.com/images?q=tbn:pO5xipXA2fyYWM:http://www.industrialboots.co.uk/images/catphoto10.jpg">
            <a:extLst>
              <a:ext uri="{FF2B5EF4-FFF2-40B4-BE49-F238E27FC236}">
                <a16:creationId xmlns:a16="http://schemas.microsoft.com/office/drawing/2014/main" id="{C08BA456-A9C0-9603-DB78-DD67C503F7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698" y="3359150"/>
            <a:ext cx="1638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tbn3.google.com/images?q=tbn:E6F7YgBnEfZ4UM:http://www.business-supply.com/dept_images/image/UVXS2500_2_1.JPG">
            <a:extLst>
              <a:ext uri="{FF2B5EF4-FFF2-40B4-BE49-F238E27FC236}">
                <a16:creationId xmlns:a16="http://schemas.microsoft.com/office/drawing/2014/main" id="{27DC6A23-1729-D28D-3AD8-5AD6A9592E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360" y="3429000"/>
            <a:ext cx="221773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008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5AD9C-AD72-840B-74C8-92AD43EA8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AA616-19EE-40F5-AD5C-D3614799F61D}"/>
              </a:ext>
            </a:extLst>
          </p:cNvPr>
          <p:cNvSpPr>
            <a:spLocks noGrp="1"/>
          </p:cNvSpPr>
          <p:nvPr>
            <p:ph type="title"/>
          </p:nvPr>
        </p:nvSpPr>
        <p:spPr>
          <a:xfrm>
            <a:off x="609600" y="457200"/>
            <a:ext cx="10972800" cy="914400"/>
          </a:xfrm>
        </p:spPr>
        <p:txBody>
          <a:bodyPr/>
          <a:lstStyle/>
          <a:p>
            <a:r>
              <a:rPr lang="en-US" altLang="en-US" dirty="0"/>
              <a:t>Types of Eye Protection </a:t>
            </a:r>
            <a:endParaRPr lang="en-US" dirty="0"/>
          </a:p>
        </p:txBody>
      </p:sp>
      <p:sp>
        <p:nvSpPr>
          <p:cNvPr id="3" name="Content Placeholder 2">
            <a:extLst>
              <a:ext uri="{FF2B5EF4-FFF2-40B4-BE49-F238E27FC236}">
                <a16:creationId xmlns:a16="http://schemas.microsoft.com/office/drawing/2014/main" id="{A74BEBB2-EC1D-1DF9-7921-4E8CC46258AB}"/>
              </a:ext>
            </a:extLst>
          </p:cNvPr>
          <p:cNvSpPr>
            <a:spLocks noGrp="1"/>
          </p:cNvSpPr>
          <p:nvPr>
            <p:ph idx="1"/>
          </p:nvPr>
        </p:nvSpPr>
        <p:spPr>
          <a:xfrm>
            <a:off x="696424" y="1618586"/>
            <a:ext cx="10106966" cy="4038636"/>
          </a:xfrm>
        </p:spPr>
        <p:txBody>
          <a:bodyPr>
            <a:normAutofit fontScale="70000" lnSpcReduction="20000"/>
          </a:bodyPr>
          <a:lstStyle/>
          <a:p>
            <a:pPr>
              <a:buClr>
                <a:schemeClr val="accent1"/>
              </a:buClr>
              <a:buFont typeface="Wingdings" panose="05000000000000000000" pitchFamily="2" charset="2"/>
              <a:buChar char="q"/>
              <a:defRPr/>
            </a:pPr>
            <a:r>
              <a:rPr lang="en-US" sz="2200" dirty="0">
                <a:latin typeface="Arial" pitchFamily="34" charset="0"/>
                <a:cs typeface="Arial" pitchFamily="34" charset="0"/>
              </a:rPr>
              <a:t>Goggles</a:t>
            </a:r>
          </a:p>
          <a:p>
            <a:pPr lvl="1" fontAlgn="auto">
              <a:spcAft>
                <a:spcPts val="0"/>
              </a:spcAft>
              <a:buClr>
                <a:schemeClr val="accent4"/>
              </a:buClr>
              <a:buFont typeface="Wingdings" pitchFamily="2" charset="2"/>
              <a:buChar char="§"/>
              <a:defRPr/>
            </a:pPr>
            <a:r>
              <a:rPr lang="en-US" sz="2000" dirty="0">
                <a:latin typeface="Arial" pitchFamily="34" charset="0"/>
                <a:cs typeface="Arial" pitchFamily="34" charset="0"/>
              </a:rPr>
              <a:t>Chemical </a:t>
            </a:r>
          </a:p>
          <a:p>
            <a:pPr lvl="1" fontAlgn="auto">
              <a:spcAft>
                <a:spcPts val="0"/>
              </a:spcAft>
              <a:buClr>
                <a:schemeClr val="accent4"/>
              </a:buClr>
              <a:buFont typeface="Wingdings" pitchFamily="2" charset="2"/>
              <a:buChar char="§"/>
              <a:defRPr/>
            </a:pPr>
            <a:r>
              <a:rPr lang="en-US" sz="2000" dirty="0">
                <a:latin typeface="Arial" pitchFamily="34" charset="0"/>
                <a:cs typeface="Arial" pitchFamily="34" charset="0"/>
              </a:rPr>
              <a:t>Laser</a:t>
            </a:r>
          </a:p>
          <a:p>
            <a:pPr lvl="1" fontAlgn="auto">
              <a:spcAft>
                <a:spcPts val="0"/>
              </a:spcAft>
              <a:buClr>
                <a:schemeClr val="accent4"/>
              </a:buClr>
              <a:buFont typeface="Wingdings" pitchFamily="2" charset="2"/>
              <a:buChar char="§"/>
              <a:defRPr/>
            </a:pPr>
            <a:r>
              <a:rPr lang="en-US" sz="2000" dirty="0">
                <a:latin typeface="Arial" pitchFamily="34" charset="0"/>
                <a:cs typeface="Arial" pitchFamily="34" charset="0"/>
              </a:rPr>
              <a:t>Welding</a:t>
            </a:r>
          </a:p>
          <a:p>
            <a:pPr>
              <a:buFont typeface="Wingdings" panose="05000000000000000000" pitchFamily="2" charset="2"/>
              <a:buChar char="q"/>
              <a:defRPr/>
            </a:pPr>
            <a:endParaRPr lang="en-US" sz="2200" dirty="0">
              <a:latin typeface="Arial" pitchFamily="34" charset="0"/>
              <a:cs typeface="Arial" pitchFamily="34" charset="0"/>
            </a:endParaRPr>
          </a:p>
          <a:p>
            <a:pPr>
              <a:buClr>
                <a:schemeClr val="accent1"/>
              </a:buClr>
              <a:buFont typeface="Wingdings" panose="05000000000000000000" pitchFamily="2" charset="2"/>
              <a:buChar char="q"/>
              <a:defRPr/>
            </a:pPr>
            <a:r>
              <a:rPr lang="en-US" sz="2000" dirty="0">
                <a:latin typeface="Arial" pitchFamily="34" charset="0"/>
                <a:cs typeface="Arial" pitchFamily="34" charset="0"/>
              </a:rPr>
              <a:t>Chemical goggles protect your eyes, eye sockets, and the facial area immediately surrounding the eyes from impact, dust, and splashes.</a:t>
            </a:r>
          </a:p>
          <a:p>
            <a:pPr>
              <a:buClr>
                <a:schemeClr val="accent1"/>
              </a:buClr>
              <a:buFont typeface="Wingdings" panose="05000000000000000000" pitchFamily="2" charset="2"/>
              <a:buChar char="q"/>
              <a:defRPr/>
            </a:pPr>
            <a:r>
              <a:rPr lang="en-US" sz="2000" dirty="0">
                <a:latin typeface="Arial" pitchFamily="34" charset="0"/>
                <a:cs typeface="Arial" pitchFamily="34" charset="0"/>
              </a:rPr>
              <a:t>Chemical goggles are generally stronger than safety glasses and are used for higher impact, particle and chemical splash protection.</a:t>
            </a:r>
          </a:p>
          <a:p>
            <a:pPr>
              <a:buClr>
                <a:schemeClr val="accent1"/>
              </a:buClr>
              <a:buFont typeface="Wingdings" panose="05000000000000000000" pitchFamily="2" charset="2"/>
              <a:buChar char="q"/>
              <a:defRPr/>
            </a:pPr>
            <a:r>
              <a:rPr lang="en-US" sz="2000" dirty="0">
                <a:latin typeface="Arial" pitchFamily="34" charset="0"/>
                <a:cs typeface="Arial" pitchFamily="34" charset="0"/>
              </a:rPr>
              <a:t>Laser and Welding goggles protect the eyes from harmful light.</a:t>
            </a:r>
          </a:p>
          <a:p>
            <a:pPr>
              <a:buClr>
                <a:schemeClr val="accent1"/>
              </a:buClr>
              <a:buFont typeface="Wingdings" panose="05000000000000000000" pitchFamily="2" charset="2"/>
              <a:buChar char="q"/>
              <a:defRPr/>
            </a:pPr>
            <a:r>
              <a:rPr lang="en-US" sz="2000" dirty="0">
                <a:latin typeface="Arial" pitchFamily="34" charset="0"/>
                <a:cs typeface="Arial" pitchFamily="34" charset="0"/>
              </a:rPr>
              <a:t>All eye protection must be ANSI Z87 approved</a:t>
            </a:r>
            <a:r>
              <a:rPr lang="en-US" sz="2200" dirty="0">
                <a:latin typeface="Arial" pitchFamily="34" charset="0"/>
                <a:cs typeface="Arial" pitchFamily="34" charset="0"/>
              </a:rPr>
              <a:t>.</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4ABAF348-E03B-4A85-8243-8BD75CBA43E5}"/>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13</a:t>
            </a:fld>
            <a:endParaRPr lang="en-US" dirty="0"/>
          </a:p>
        </p:txBody>
      </p:sp>
      <p:pic>
        <p:nvPicPr>
          <p:cNvPr id="9" name="Picture 4" descr="http://tbn0.google.com/images?q=tbn:3I0Yub2_GZ9hFM:http://www.arktrading.com/images/PW20%2520DIRECT%2520VENT%2520GOGGLE.jpg">
            <a:extLst>
              <a:ext uri="{FF2B5EF4-FFF2-40B4-BE49-F238E27FC236}">
                <a16:creationId xmlns:a16="http://schemas.microsoft.com/office/drawing/2014/main" id="{1AF21B69-B05C-EDFB-399D-B82497869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461" y="1490399"/>
            <a:ext cx="1371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websites.labx.com/rankin/pics/7138.JPG">
            <a:extLst>
              <a:ext uri="{FF2B5EF4-FFF2-40B4-BE49-F238E27FC236}">
                <a16:creationId xmlns:a16="http://schemas.microsoft.com/office/drawing/2014/main" id="{80BEAA2B-5EB3-44C2-A752-74D131F1D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595" y="1490400"/>
            <a:ext cx="2133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olar Eclipse Welding Goggle Kit - Be ...">
            <a:extLst>
              <a:ext uri="{FF2B5EF4-FFF2-40B4-BE49-F238E27FC236}">
                <a16:creationId xmlns:a16="http://schemas.microsoft.com/office/drawing/2014/main" id="{F8375B79-A296-E886-2684-F4B3B180D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729" y="1499786"/>
            <a:ext cx="2143125" cy="158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52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E5093-26CF-217C-54F4-719B7BD78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EE111-FBBF-153E-06E4-DB27C33E5A26}"/>
              </a:ext>
            </a:extLst>
          </p:cNvPr>
          <p:cNvSpPr>
            <a:spLocks noGrp="1"/>
          </p:cNvSpPr>
          <p:nvPr>
            <p:ph type="title"/>
          </p:nvPr>
        </p:nvSpPr>
        <p:spPr>
          <a:xfrm>
            <a:off x="609600" y="457200"/>
            <a:ext cx="10972800" cy="914400"/>
          </a:xfrm>
        </p:spPr>
        <p:txBody>
          <a:bodyPr/>
          <a:lstStyle/>
          <a:p>
            <a:r>
              <a:rPr lang="en-US" altLang="en-US" dirty="0"/>
              <a:t>Care and Maintenance</a:t>
            </a:r>
            <a:endParaRPr lang="en-US" dirty="0"/>
          </a:p>
        </p:txBody>
      </p:sp>
      <p:sp>
        <p:nvSpPr>
          <p:cNvPr id="3" name="Content Placeholder 2">
            <a:extLst>
              <a:ext uri="{FF2B5EF4-FFF2-40B4-BE49-F238E27FC236}">
                <a16:creationId xmlns:a16="http://schemas.microsoft.com/office/drawing/2014/main" id="{B7283ABD-3173-010A-4F7D-7781F67C4C4D}"/>
              </a:ext>
            </a:extLst>
          </p:cNvPr>
          <p:cNvSpPr>
            <a:spLocks noGrp="1"/>
          </p:cNvSpPr>
          <p:nvPr>
            <p:ph idx="1"/>
          </p:nvPr>
        </p:nvSpPr>
        <p:spPr>
          <a:xfrm>
            <a:off x="696424" y="1618586"/>
            <a:ext cx="10106966" cy="3736975"/>
          </a:xfrm>
        </p:spPr>
        <p:txBody>
          <a:bodyPr>
            <a:normAutofit lnSpcReduction="10000"/>
          </a:bodyPr>
          <a:lstStyle/>
          <a:p>
            <a:pPr>
              <a:buClr>
                <a:schemeClr val="accent1"/>
              </a:buClr>
              <a:buFont typeface="Wingdings" panose="05000000000000000000" pitchFamily="2" charset="2"/>
              <a:buChar char="q"/>
            </a:pPr>
            <a:r>
              <a:rPr lang="en-US" altLang="en-US" sz="2400" dirty="0">
                <a:latin typeface="Arial" panose="020B0604020202020204" pitchFamily="34" charset="0"/>
                <a:cs typeface="Arial" panose="020B0604020202020204" pitchFamily="34" charset="0"/>
              </a:rPr>
              <a:t>Check prior to each use for cracks or damage.</a:t>
            </a:r>
          </a:p>
          <a:p>
            <a:pPr>
              <a:buClr>
                <a:schemeClr val="accent1"/>
              </a:buClr>
              <a:buFont typeface="Wingdings" panose="05000000000000000000" pitchFamily="2" charset="2"/>
              <a:buChar char="q"/>
            </a:pPr>
            <a:endParaRPr lang="en-US" altLang="en-US" sz="2400"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pPr>
            <a:r>
              <a:rPr lang="en-US" altLang="en-US" sz="2400" dirty="0">
                <a:latin typeface="Arial" panose="020B0604020202020204" pitchFamily="34" charset="0"/>
                <a:cs typeface="Arial" panose="020B0604020202020204" pitchFamily="34" charset="0"/>
              </a:rPr>
              <a:t>Replace as necessary.</a:t>
            </a:r>
          </a:p>
          <a:p>
            <a:pPr>
              <a:buClr>
                <a:schemeClr val="accent1"/>
              </a:buClr>
              <a:buFont typeface="Wingdings" panose="05000000000000000000" pitchFamily="2" charset="2"/>
              <a:buChar char="q"/>
            </a:pPr>
            <a:endParaRPr lang="en-US" altLang="en-US" sz="2400"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pPr>
            <a:r>
              <a:rPr lang="en-US" altLang="en-US" sz="2400" dirty="0">
                <a:latin typeface="Arial" panose="020B0604020202020204" pitchFamily="34" charset="0"/>
                <a:cs typeface="Arial" panose="020B0604020202020204" pitchFamily="34" charset="0"/>
              </a:rPr>
              <a:t>Store in a clean area.</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9EFF7BF4-559E-47E9-2991-F2C56E78681F}"/>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14</a:t>
            </a:fld>
            <a:endParaRPr lang="en-US" dirty="0"/>
          </a:p>
        </p:txBody>
      </p:sp>
    </p:spTree>
    <p:extLst>
      <p:ext uri="{BB962C8B-B14F-4D97-AF65-F5344CB8AC3E}">
        <p14:creationId xmlns:p14="http://schemas.microsoft.com/office/powerpoint/2010/main" val="23660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2D0BD-699E-B4D1-62E2-8E0213BF88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6B954-319B-CED9-6157-E4DD9AA5C5A8}"/>
              </a:ext>
            </a:extLst>
          </p:cNvPr>
          <p:cNvSpPr>
            <a:spLocks noGrp="1"/>
          </p:cNvSpPr>
          <p:nvPr>
            <p:ph type="title"/>
          </p:nvPr>
        </p:nvSpPr>
        <p:spPr>
          <a:xfrm>
            <a:off x="609600" y="457200"/>
            <a:ext cx="10972800" cy="914400"/>
          </a:xfrm>
        </p:spPr>
        <p:txBody>
          <a:bodyPr/>
          <a:lstStyle/>
          <a:p>
            <a:r>
              <a:rPr lang="en-US" altLang="en-US" dirty="0"/>
              <a:t>Specific Eye PPE</a:t>
            </a:r>
            <a:endParaRPr lang="en-US" dirty="0"/>
          </a:p>
        </p:txBody>
      </p:sp>
      <p:sp>
        <p:nvSpPr>
          <p:cNvPr id="3" name="Content Placeholder 2">
            <a:extLst>
              <a:ext uri="{FF2B5EF4-FFF2-40B4-BE49-F238E27FC236}">
                <a16:creationId xmlns:a16="http://schemas.microsoft.com/office/drawing/2014/main" id="{8F6F776F-8831-C820-208C-BBB9B9109D08}"/>
              </a:ext>
            </a:extLst>
          </p:cNvPr>
          <p:cNvSpPr>
            <a:spLocks noGrp="1"/>
          </p:cNvSpPr>
          <p:nvPr>
            <p:ph idx="1"/>
          </p:nvPr>
        </p:nvSpPr>
        <p:spPr>
          <a:xfrm>
            <a:off x="696424" y="1618586"/>
            <a:ext cx="10106966" cy="3736975"/>
          </a:xfrm>
        </p:spPr>
        <p:txBody>
          <a:bodyPr>
            <a:normAutofit fontScale="92500" lnSpcReduction="20000"/>
          </a:bodyPr>
          <a:lstStyle/>
          <a:p>
            <a:pPr>
              <a:defRPr/>
            </a:pPr>
            <a:r>
              <a:rPr lang="en-US" altLang="en-US" sz="2400" dirty="0">
                <a:solidFill>
                  <a:srgbClr val="FF0000"/>
                </a:solidFill>
                <a:latin typeface="Arial" panose="020B0604020202020204" pitchFamily="34" charset="0"/>
                <a:cs typeface="Arial" panose="020B0604020202020204" pitchFamily="34" charset="0"/>
              </a:rPr>
              <a:t>Refer to Part C – PPE Summary for all situations when eye protection is required.</a:t>
            </a:r>
          </a:p>
          <a:p>
            <a:pPr>
              <a:defRPr/>
            </a:pPr>
            <a:endParaRPr lang="en-US" altLang="en-US" sz="2400" dirty="0">
              <a:solidFill>
                <a:srgbClr val="FF0000"/>
              </a:solidFill>
              <a:latin typeface="Arial" panose="020B0604020202020204" pitchFamily="34" charset="0"/>
              <a:cs typeface="Arial" panose="020B0604020202020204" pitchFamily="34" charset="0"/>
            </a:endParaRPr>
          </a:p>
          <a:p>
            <a:pPr>
              <a:defRPr/>
            </a:pPr>
            <a:r>
              <a:rPr lang="en-US" altLang="en-US" sz="2400" dirty="0">
                <a:solidFill>
                  <a:srgbClr val="FF0000"/>
                </a:solidFill>
                <a:latin typeface="Arial" panose="020B0604020202020204" pitchFamily="34" charset="0"/>
                <a:cs typeface="Arial" panose="020B0604020202020204" pitchFamily="34" charset="0"/>
              </a:rPr>
              <a:t>Or give examples: ex) working in steam plant, cutting tree </a:t>
            </a:r>
          </a:p>
          <a:p>
            <a:pPr>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solidFill>
                  <a:srgbClr val="FF0000"/>
                </a:solidFill>
                <a:latin typeface="Arial" panose="020B0604020202020204" pitchFamily="34" charset="0"/>
                <a:cs typeface="Arial" panose="020B0604020202020204" pitchFamily="34" charset="0"/>
              </a:rPr>
              <a:t>Or Ex) When you will be </a:t>
            </a:r>
            <a:r>
              <a:rPr lang="en-US" altLang="en-US" sz="2400" u="sng" dirty="0">
                <a:solidFill>
                  <a:srgbClr val="FF0000"/>
                </a:solidFill>
                <a:latin typeface="Arial" panose="020B0604020202020204" pitchFamily="34" charset="0"/>
                <a:cs typeface="Arial" panose="020B0604020202020204" pitchFamily="34" charset="0"/>
              </a:rPr>
              <a:t>(LIST JOB NAME)</a:t>
            </a:r>
            <a:r>
              <a:rPr lang="en-US" altLang="en-US" sz="2400" dirty="0">
                <a:solidFill>
                  <a:srgbClr val="FF0000"/>
                </a:solidFill>
                <a:latin typeface="Arial" panose="020B0604020202020204" pitchFamily="34" charset="0"/>
                <a:cs typeface="Arial" panose="020B0604020202020204" pitchFamily="34" charset="0"/>
              </a:rPr>
              <a:t>, </a:t>
            </a:r>
            <a:r>
              <a:rPr lang="en-US" altLang="en-US" sz="2400" u="sng" dirty="0">
                <a:solidFill>
                  <a:srgbClr val="FF0000"/>
                </a:solidFill>
                <a:latin typeface="Arial" panose="020B0604020202020204" pitchFamily="34" charset="0"/>
                <a:cs typeface="Arial" panose="020B0604020202020204" pitchFamily="34" charset="0"/>
              </a:rPr>
              <a:t>(LIST EYE PPE TYPE FROM HAZARD ASSESSMENT)</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is to be worn at all times!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1EE3F4D3-7816-D074-6BBD-5EC7ADB990DC}"/>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15</a:t>
            </a:fld>
            <a:endParaRPr lang="en-US" dirty="0"/>
          </a:p>
        </p:txBody>
      </p:sp>
    </p:spTree>
    <p:extLst>
      <p:ext uri="{BB962C8B-B14F-4D97-AF65-F5344CB8AC3E}">
        <p14:creationId xmlns:p14="http://schemas.microsoft.com/office/powerpoint/2010/main" val="3794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D1CA-5C19-DAB5-1E2D-9373C548C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3977F-460E-DBB3-7B45-9CAF7112F517}"/>
              </a:ext>
            </a:extLst>
          </p:cNvPr>
          <p:cNvSpPr>
            <a:spLocks noGrp="1"/>
          </p:cNvSpPr>
          <p:nvPr>
            <p:ph type="title"/>
          </p:nvPr>
        </p:nvSpPr>
        <p:spPr>
          <a:xfrm>
            <a:off x="609600" y="457200"/>
            <a:ext cx="10972800" cy="914400"/>
          </a:xfrm>
        </p:spPr>
        <p:txBody>
          <a:bodyPr/>
          <a:lstStyle/>
          <a:p>
            <a:r>
              <a:rPr lang="en-US" altLang="en-US" dirty="0"/>
              <a:t>Face PPE</a:t>
            </a:r>
            <a:endParaRPr lang="en-US" dirty="0"/>
          </a:p>
        </p:txBody>
      </p:sp>
      <p:sp>
        <p:nvSpPr>
          <p:cNvPr id="3" name="Content Placeholder 2">
            <a:extLst>
              <a:ext uri="{FF2B5EF4-FFF2-40B4-BE49-F238E27FC236}">
                <a16:creationId xmlns:a16="http://schemas.microsoft.com/office/drawing/2014/main" id="{203D7184-3580-24CE-F833-8A90914128D9}"/>
              </a:ext>
            </a:extLst>
          </p:cNvPr>
          <p:cNvSpPr>
            <a:spLocks noGrp="1"/>
          </p:cNvSpPr>
          <p:nvPr>
            <p:ph idx="1"/>
          </p:nvPr>
        </p:nvSpPr>
        <p:spPr>
          <a:xfrm>
            <a:off x="696424" y="1618586"/>
            <a:ext cx="10106966" cy="3736975"/>
          </a:xfrm>
        </p:spPr>
        <p:txBody>
          <a:bodyPr>
            <a:normAutofit fontScale="92500" lnSpcReduction="10000"/>
          </a:bodyPr>
          <a:lstStyle/>
          <a:p>
            <a:pPr>
              <a:buClr>
                <a:schemeClr val="accent1"/>
              </a:buClr>
              <a:buFont typeface="Wingdings" panose="05000000000000000000" pitchFamily="2" charset="2"/>
              <a:buChar char="q"/>
              <a:defRPr/>
            </a:pPr>
            <a:r>
              <a:rPr lang="en-US" dirty="0">
                <a:latin typeface="Arial" pitchFamily="34" charset="0"/>
                <a:cs typeface="Arial" pitchFamily="34" charset="0"/>
              </a:rPr>
              <a:t>Needed when work presents the potential of causing facial injury from physical, chemical, or radiation agents.</a:t>
            </a:r>
          </a:p>
          <a:p>
            <a:pPr>
              <a:buClr>
                <a:schemeClr val="accent1"/>
              </a:buClr>
              <a:buFont typeface="Wingdings" panose="05000000000000000000" pitchFamily="2" charset="2"/>
              <a:buChar char="q"/>
              <a:defRPr/>
            </a:pPr>
            <a:r>
              <a:rPr lang="en-US" dirty="0">
                <a:latin typeface="Arial" pitchFamily="34" charset="0"/>
                <a:cs typeface="Arial" pitchFamily="34" charset="0"/>
              </a:rPr>
              <a:t>Examples of hazards: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Contents under pressure</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Splash hazard</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Flying objects / particles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Electrical work</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AB2D1516-E252-4988-CEBF-2A6B685D6957}"/>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16</a:t>
            </a:fld>
            <a:endParaRPr lang="en-US" dirty="0"/>
          </a:p>
        </p:txBody>
      </p:sp>
      <p:pic>
        <p:nvPicPr>
          <p:cNvPr id="4" name="Picture 2">
            <a:extLst>
              <a:ext uri="{FF2B5EF4-FFF2-40B4-BE49-F238E27FC236}">
                <a16:creationId xmlns:a16="http://schemas.microsoft.com/office/drawing/2014/main" id="{018A633A-3970-A816-BB9D-767C4593D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907" y="2994409"/>
            <a:ext cx="3291928" cy="271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1E67F2BC-3D5D-B2E6-405C-0CE4FCDC3A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7179" y="2338133"/>
            <a:ext cx="2447217" cy="233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69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EB4D6-6365-3C4A-47C6-72819C95F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F2002-5579-3DDA-BEA7-20ED1C8DED93}"/>
              </a:ext>
            </a:extLst>
          </p:cNvPr>
          <p:cNvSpPr>
            <a:spLocks noGrp="1"/>
          </p:cNvSpPr>
          <p:nvPr>
            <p:ph type="title"/>
          </p:nvPr>
        </p:nvSpPr>
        <p:spPr>
          <a:xfrm>
            <a:off x="609600" y="457200"/>
            <a:ext cx="10972800" cy="914400"/>
          </a:xfrm>
        </p:spPr>
        <p:txBody>
          <a:bodyPr/>
          <a:lstStyle/>
          <a:p>
            <a:r>
              <a:rPr lang="en-US" altLang="en-US" dirty="0"/>
              <a:t>Types of Face Protection</a:t>
            </a:r>
            <a:endParaRPr lang="en-US" dirty="0"/>
          </a:p>
        </p:txBody>
      </p:sp>
      <p:sp>
        <p:nvSpPr>
          <p:cNvPr id="3" name="Content Placeholder 2">
            <a:extLst>
              <a:ext uri="{FF2B5EF4-FFF2-40B4-BE49-F238E27FC236}">
                <a16:creationId xmlns:a16="http://schemas.microsoft.com/office/drawing/2014/main" id="{42DB929F-AF70-9C13-F1C5-F52A93928C05}"/>
              </a:ext>
            </a:extLst>
          </p:cNvPr>
          <p:cNvSpPr>
            <a:spLocks noGrp="1"/>
          </p:cNvSpPr>
          <p:nvPr>
            <p:ph idx="1"/>
          </p:nvPr>
        </p:nvSpPr>
        <p:spPr>
          <a:xfrm>
            <a:off x="696424" y="1618586"/>
            <a:ext cx="10106966" cy="3736975"/>
          </a:xfrm>
        </p:spPr>
        <p:txBody>
          <a:bodyPr>
            <a:normAutofit/>
          </a:bodyPr>
          <a:lstStyle/>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Face Shield</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Welding Shield</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48B86641-9EA8-C04B-0BED-FE2029A91532}"/>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17</a:t>
            </a:fld>
            <a:endParaRPr lang="en-US" dirty="0"/>
          </a:p>
        </p:txBody>
      </p:sp>
      <p:pic>
        <p:nvPicPr>
          <p:cNvPr id="9" name="Picture 2" descr="http://tbn1.google.com/images?q=tbn:ZTfBDecRAkNAaM:http://www.ago1.com/images/products/flash-face-shield-10cal.jpg">
            <a:extLst>
              <a:ext uri="{FF2B5EF4-FFF2-40B4-BE49-F238E27FC236}">
                <a16:creationId xmlns:a16="http://schemas.microsoft.com/office/drawing/2014/main" id="{916C10DA-F069-1594-0894-65316712A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684" y="1276811"/>
            <a:ext cx="2351592" cy="277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severosklo.cz/kukla%20H.jpg">
            <a:extLst>
              <a:ext uri="{FF2B5EF4-FFF2-40B4-BE49-F238E27FC236}">
                <a16:creationId xmlns:a16="http://schemas.microsoft.com/office/drawing/2014/main" id="{0D06FC8E-EE17-F749-0814-DBE89A16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019" y="2861055"/>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3M™ Ratchet Headgear H8A, 82783-00000, with 3M™ Clear Polycarbonate Faceshield WP96 - PI">
            <a:extLst>
              <a:ext uri="{FF2B5EF4-FFF2-40B4-BE49-F238E27FC236}">
                <a16:creationId xmlns:a16="http://schemas.microsoft.com/office/drawing/2014/main" id="{C1201EED-5598-6198-C557-93DA135B35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7111" y="1276810"/>
            <a:ext cx="2461184" cy="277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66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0C26E-B17B-0942-58A1-6079042A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8FC27-C643-8085-8281-518F99F2A813}"/>
              </a:ext>
            </a:extLst>
          </p:cNvPr>
          <p:cNvSpPr>
            <a:spLocks noGrp="1"/>
          </p:cNvSpPr>
          <p:nvPr>
            <p:ph type="title"/>
          </p:nvPr>
        </p:nvSpPr>
        <p:spPr>
          <a:xfrm>
            <a:off x="609600" y="457200"/>
            <a:ext cx="10972800" cy="914400"/>
          </a:xfrm>
        </p:spPr>
        <p:txBody>
          <a:bodyPr/>
          <a:lstStyle/>
          <a:p>
            <a:r>
              <a:rPr lang="en-US" altLang="en-US" dirty="0"/>
              <a:t>Donning Face PPE</a:t>
            </a:r>
            <a:endParaRPr lang="en-US" dirty="0"/>
          </a:p>
        </p:txBody>
      </p:sp>
      <p:sp>
        <p:nvSpPr>
          <p:cNvPr id="3" name="Content Placeholder 2">
            <a:extLst>
              <a:ext uri="{FF2B5EF4-FFF2-40B4-BE49-F238E27FC236}">
                <a16:creationId xmlns:a16="http://schemas.microsoft.com/office/drawing/2014/main" id="{7D49B460-7320-CC08-4380-D41407A19A1C}"/>
              </a:ext>
            </a:extLst>
          </p:cNvPr>
          <p:cNvSpPr>
            <a:spLocks noGrp="1"/>
          </p:cNvSpPr>
          <p:nvPr>
            <p:ph idx="1"/>
          </p:nvPr>
        </p:nvSpPr>
        <p:spPr>
          <a:xfrm>
            <a:off x="696424" y="1618586"/>
            <a:ext cx="10106966" cy="3736975"/>
          </a:xfrm>
        </p:spPr>
        <p:txBody>
          <a:bodyPr>
            <a:normAutofit fontScale="85000" lnSpcReduction="10000"/>
          </a:bodyPr>
          <a:lstStyle/>
          <a:p>
            <a:pPr>
              <a:buClr>
                <a:schemeClr val="accent1"/>
              </a:buClr>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Safety goggles or goggles must always be worn under a face shield.</a:t>
            </a:r>
          </a:p>
          <a:p>
            <a:pPr>
              <a:buClr>
                <a:schemeClr val="accent1"/>
              </a:buClr>
              <a:buFont typeface="Wingdings" panose="05000000000000000000" pitchFamily="2" charset="2"/>
              <a:buChar char="q"/>
              <a:defRPr/>
            </a:pPr>
            <a:endParaRPr lang="en-US" altLang="en-US"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Once goggles are in place, position face shield over face and secure on brow with headband. </a:t>
            </a:r>
          </a:p>
          <a:p>
            <a:pPr>
              <a:buClr>
                <a:schemeClr val="accent1"/>
              </a:buClr>
              <a:buFont typeface="Wingdings" panose="05000000000000000000" pitchFamily="2" charset="2"/>
              <a:buChar char="q"/>
              <a:defRPr/>
            </a:pPr>
            <a:endParaRPr lang="en-US" altLang="en-US"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Adjust to fit comfortably.</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86941D52-3273-8B35-7C79-91FE2FDA61FB}"/>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18</a:t>
            </a:fld>
            <a:endParaRPr lang="en-US" dirty="0"/>
          </a:p>
        </p:txBody>
      </p:sp>
      <p:pic>
        <p:nvPicPr>
          <p:cNvPr id="4" name="Picture 14" descr="http://tbn0.google.com/images?q=tbn:30Bwi8nQq1HMSM:http://www.ibtinc.com/profiles/sperian/elements/sperian_protection2.jpg">
            <a:extLst>
              <a:ext uri="{FF2B5EF4-FFF2-40B4-BE49-F238E27FC236}">
                <a16:creationId xmlns:a16="http://schemas.microsoft.com/office/drawing/2014/main" id="{E3FA75E4-E40B-B5D7-6301-71EB7A797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590" y="3170255"/>
            <a:ext cx="2133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00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B58E4-0A87-3490-C1D7-C5C4C4A6F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0D032-F1AD-4003-3BF4-3AF06FB8F048}"/>
              </a:ext>
            </a:extLst>
          </p:cNvPr>
          <p:cNvSpPr>
            <a:spLocks noGrp="1"/>
          </p:cNvSpPr>
          <p:nvPr>
            <p:ph type="title"/>
          </p:nvPr>
        </p:nvSpPr>
        <p:spPr>
          <a:xfrm>
            <a:off x="609600" y="457200"/>
            <a:ext cx="10972800" cy="914400"/>
          </a:xfrm>
        </p:spPr>
        <p:txBody>
          <a:bodyPr/>
          <a:lstStyle/>
          <a:p>
            <a:r>
              <a:rPr lang="en-US" altLang="en-US" dirty="0"/>
              <a:t>Specific Face PPE</a:t>
            </a:r>
            <a:endParaRPr lang="en-US" dirty="0"/>
          </a:p>
        </p:txBody>
      </p:sp>
      <p:sp>
        <p:nvSpPr>
          <p:cNvPr id="3" name="Content Placeholder 2">
            <a:extLst>
              <a:ext uri="{FF2B5EF4-FFF2-40B4-BE49-F238E27FC236}">
                <a16:creationId xmlns:a16="http://schemas.microsoft.com/office/drawing/2014/main" id="{B6A3DD92-720E-E58F-C573-A6DE5FC9E273}"/>
              </a:ext>
            </a:extLst>
          </p:cNvPr>
          <p:cNvSpPr>
            <a:spLocks noGrp="1"/>
          </p:cNvSpPr>
          <p:nvPr>
            <p:ph idx="1"/>
          </p:nvPr>
        </p:nvSpPr>
        <p:spPr>
          <a:xfrm>
            <a:off x="696424" y="1618586"/>
            <a:ext cx="10106966" cy="3736975"/>
          </a:xfrm>
        </p:spPr>
        <p:txBody>
          <a:bodyPr>
            <a:normAutofit fontScale="85000" lnSpcReduction="20000"/>
          </a:bodyPr>
          <a:lstStyle/>
          <a:p>
            <a:pPr>
              <a:defRPr/>
            </a:pPr>
            <a:r>
              <a:rPr lang="en-US" altLang="en-US" dirty="0">
                <a:solidFill>
                  <a:srgbClr val="FF0000"/>
                </a:solidFill>
                <a:latin typeface="Arial" panose="020B0604020202020204" pitchFamily="34" charset="0"/>
                <a:cs typeface="Arial" panose="020B0604020202020204" pitchFamily="34" charset="0"/>
              </a:rPr>
              <a:t>Refer to Part C – PPE Summary for all situations when face protection is required.</a:t>
            </a:r>
          </a:p>
          <a:p>
            <a:pPr>
              <a:defRPr/>
            </a:pPr>
            <a:endParaRPr lang="en-US" altLang="en-US" dirty="0">
              <a:solidFill>
                <a:srgbClr val="FF0000"/>
              </a:solidFill>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give examples: ex) working in steam plant, cutting tree </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Ex) When you will be </a:t>
            </a:r>
            <a:r>
              <a:rPr lang="en-US" altLang="en-US" u="sng" dirty="0">
                <a:solidFill>
                  <a:srgbClr val="FF0000"/>
                </a:solidFill>
                <a:latin typeface="Arial" panose="020B0604020202020204" pitchFamily="34" charset="0"/>
                <a:cs typeface="Arial" panose="020B0604020202020204" pitchFamily="34" charset="0"/>
              </a:rPr>
              <a:t>(LIST JOB NAME)</a:t>
            </a:r>
            <a:r>
              <a:rPr lang="en-US" altLang="en-US" dirty="0">
                <a:solidFill>
                  <a:srgbClr val="FF0000"/>
                </a:solidFill>
                <a:latin typeface="Arial" panose="020B0604020202020204" pitchFamily="34" charset="0"/>
                <a:cs typeface="Arial" panose="020B0604020202020204" pitchFamily="34" charset="0"/>
              </a:rPr>
              <a:t>, </a:t>
            </a:r>
            <a:r>
              <a:rPr lang="en-US" altLang="en-US" u="sng" dirty="0">
                <a:solidFill>
                  <a:srgbClr val="FF0000"/>
                </a:solidFill>
                <a:latin typeface="Arial" panose="020B0604020202020204" pitchFamily="34" charset="0"/>
                <a:cs typeface="Arial" panose="020B0604020202020204" pitchFamily="34" charset="0"/>
              </a:rPr>
              <a:t>(LIST FACE PPE TYPE FROM HAZARD ASSESSMENT)</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to be worn at all times!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F9B74FC8-2774-4231-8BF0-C1801012ED1D}"/>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19</a:t>
            </a:fld>
            <a:endParaRPr lang="en-US" dirty="0"/>
          </a:p>
        </p:txBody>
      </p:sp>
    </p:spTree>
    <p:extLst>
      <p:ext uri="{BB962C8B-B14F-4D97-AF65-F5344CB8AC3E}">
        <p14:creationId xmlns:p14="http://schemas.microsoft.com/office/powerpoint/2010/main" val="214455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D12A0-7F54-49E4-61A1-993C9A327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9EF4A-8B5D-9FCA-88E0-C823A85580B9}"/>
              </a:ext>
            </a:extLst>
          </p:cNvPr>
          <p:cNvSpPr>
            <a:spLocks noGrp="1"/>
          </p:cNvSpPr>
          <p:nvPr>
            <p:ph type="ctrTitle"/>
          </p:nvPr>
        </p:nvSpPr>
        <p:spPr>
          <a:xfrm>
            <a:off x="5184648" y="261257"/>
            <a:ext cx="6400800" cy="3643231"/>
          </a:xfrm>
        </p:spPr>
        <p:txBody>
          <a:bodyPr/>
          <a:lstStyle/>
          <a:p>
            <a:r>
              <a:rPr lang="en-US" altLang="en-US" dirty="0"/>
              <a:t>The Basics of Personal Protective Equipment (PPE)</a:t>
            </a:r>
            <a:endParaRPr lang="en-US" dirty="0"/>
          </a:p>
        </p:txBody>
      </p:sp>
      <p:sp>
        <p:nvSpPr>
          <p:cNvPr id="3" name="Subtitle 2">
            <a:extLst>
              <a:ext uri="{FF2B5EF4-FFF2-40B4-BE49-F238E27FC236}">
                <a16:creationId xmlns:a16="http://schemas.microsoft.com/office/drawing/2014/main" id="{1464E11B-E767-16CD-28E0-E7E63F8E0E75}"/>
              </a:ext>
            </a:extLst>
          </p:cNvPr>
          <p:cNvSpPr>
            <a:spLocks noGrp="1"/>
          </p:cNvSpPr>
          <p:nvPr>
            <p:ph type="subTitle" idx="1"/>
          </p:nvPr>
        </p:nvSpPr>
        <p:spPr>
          <a:xfrm>
            <a:off x="5175504" y="3913632"/>
            <a:ext cx="6400800" cy="1664208"/>
          </a:xfrm>
        </p:spPr>
        <p:txBody>
          <a:bodyPr>
            <a:normAutofit fontScale="62500" lnSpcReduction="20000"/>
          </a:bodyPr>
          <a:lstStyle/>
          <a:p>
            <a:endParaRPr lang="en-US" dirty="0"/>
          </a:p>
          <a:p>
            <a:endParaRPr lang="en-US" dirty="0"/>
          </a:p>
          <a:p>
            <a:endParaRPr lang="en-US" dirty="0"/>
          </a:p>
          <a:p>
            <a:r>
              <a:rPr lang="en-US" dirty="0"/>
              <a:t>Created by Penn State University – Environmental, Health and Safety Department.</a:t>
            </a:r>
          </a:p>
          <a:p>
            <a:endParaRPr lang="en-US" dirty="0"/>
          </a:p>
        </p:txBody>
      </p:sp>
    </p:spTree>
    <p:extLst>
      <p:ext uri="{BB962C8B-B14F-4D97-AF65-F5344CB8AC3E}">
        <p14:creationId xmlns:p14="http://schemas.microsoft.com/office/powerpoint/2010/main" val="2165691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4AA83-EBB5-E347-7B54-6050EDCA6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6CFAD-E085-B723-97A6-B8B5127F31B0}"/>
              </a:ext>
            </a:extLst>
          </p:cNvPr>
          <p:cNvSpPr>
            <a:spLocks noGrp="1"/>
          </p:cNvSpPr>
          <p:nvPr>
            <p:ph type="title"/>
          </p:nvPr>
        </p:nvSpPr>
        <p:spPr>
          <a:xfrm>
            <a:off x="609600" y="457200"/>
            <a:ext cx="10972800" cy="914400"/>
          </a:xfrm>
        </p:spPr>
        <p:txBody>
          <a:bodyPr/>
          <a:lstStyle/>
          <a:p>
            <a:r>
              <a:rPr lang="en-US" altLang="en-US" dirty="0"/>
              <a:t>Hand PPE</a:t>
            </a:r>
            <a:endParaRPr lang="en-US" dirty="0"/>
          </a:p>
        </p:txBody>
      </p:sp>
      <p:sp>
        <p:nvSpPr>
          <p:cNvPr id="3" name="Content Placeholder 2">
            <a:extLst>
              <a:ext uri="{FF2B5EF4-FFF2-40B4-BE49-F238E27FC236}">
                <a16:creationId xmlns:a16="http://schemas.microsoft.com/office/drawing/2014/main" id="{0D5CFD1D-C2C1-DBD3-39B9-4389145CDCEA}"/>
              </a:ext>
            </a:extLst>
          </p:cNvPr>
          <p:cNvSpPr>
            <a:spLocks noGrp="1"/>
          </p:cNvSpPr>
          <p:nvPr>
            <p:ph idx="1"/>
          </p:nvPr>
        </p:nvSpPr>
        <p:spPr>
          <a:xfrm>
            <a:off x="696424" y="1618586"/>
            <a:ext cx="10106966" cy="3736975"/>
          </a:xfrm>
        </p:spPr>
        <p:txBody>
          <a:bodyPr>
            <a:normAutofit fontScale="85000" lnSpcReduction="20000"/>
          </a:bodyPr>
          <a:lstStyle/>
          <a:p>
            <a:pPr>
              <a:buClr>
                <a:schemeClr val="accent1"/>
              </a:buClr>
              <a:buFont typeface="Wingdings" panose="05000000000000000000" pitchFamily="2" charset="2"/>
              <a:buChar char="q"/>
              <a:defRPr/>
            </a:pPr>
            <a:r>
              <a:rPr lang="en-US" dirty="0">
                <a:latin typeface="Arial" pitchFamily="34" charset="0"/>
                <a:cs typeface="Arial" pitchFamily="34" charset="0"/>
              </a:rPr>
              <a:t>Needed when work presents the potential of causing hand injury from physical, chemical, or radiation agents.</a:t>
            </a:r>
          </a:p>
          <a:p>
            <a:pPr>
              <a:buClr>
                <a:schemeClr val="accent1"/>
              </a:buClr>
              <a:buFont typeface="Wingdings" panose="05000000000000000000" pitchFamily="2" charset="2"/>
              <a:buChar char="q"/>
              <a:defRPr/>
            </a:pPr>
            <a:r>
              <a:rPr lang="en-US" dirty="0">
                <a:latin typeface="Arial" pitchFamily="34" charset="0"/>
                <a:cs typeface="Arial" pitchFamily="34" charset="0"/>
              </a:rPr>
              <a:t>Examples of hazards: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Absorbing harmful substances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Sharp objects capable of causing cuts, abrasions, or punctures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Chemical or thermal burns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Electrical work</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High/Low temperatures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3AB0E1B5-C3EA-73FF-C1AE-8484BD54D5C4}"/>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20</a:t>
            </a:fld>
            <a:endParaRPr lang="en-US" dirty="0"/>
          </a:p>
        </p:txBody>
      </p:sp>
      <p:pic>
        <p:nvPicPr>
          <p:cNvPr id="4" name="Picture 2">
            <a:extLst>
              <a:ext uri="{FF2B5EF4-FFF2-40B4-BE49-F238E27FC236}">
                <a16:creationId xmlns:a16="http://schemas.microsoft.com/office/drawing/2014/main" id="{4B619226-3446-239E-72F3-708778199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884" y="3429000"/>
            <a:ext cx="2895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77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F1E38-18BB-A331-495E-3D7D499BD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549C6-D293-3F19-C760-3F68705414C5}"/>
              </a:ext>
            </a:extLst>
          </p:cNvPr>
          <p:cNvSpPr>
            <a:spLocks noGrp="1"/>
          </p:cNvSpPr>
          <p:nvPr>
            <p:ph type="title"/>
          </p:nvPr>
        </p:nvSpPr>
        <p:spPr>
          <a:xfrm>
            <a:off x="609600" y="457200"/>
            <a:ext cx="10972800" cy="914400"/>
          </a:xfrm>
        </p:spPr>
        <p:txBody>
          <a:bodyPr/>
          <a:lstStyle/>
          <a:p>
            <a:r>
              <a:rPr lang="en-US" altLang="en-US" dirty="0"/>
              <a:t>Types of Hand Protection</a:t>
            </a:r>
            <a:endParaRPr lang="en-US" dirty="0"/>
          </a:p>
        </p:txBody>
      </p:sp>
      <p:sp>
        <p:nvSpPr>
          <p:cNvPr id="3" name="Content Placeholder 2">
            <a:extLst>
              <a:ext uri="{FF2B5EF4-FFF2-40B4-BE49-F238E27FC236}">
                <a16:creationId xmlns:a16="http://schemas.microsoft.com/office/drawing/2014/main" id="{3679A003-7229-E7FB-55BB-635FB4F33F68}"/>
              </a:ext>
            </a:extLst>
          </p:cNvPr>
          <p:cNvSpPr>
            <a:spLocks noGrp="1"/>
          </p:cNvSpPr>
          <p:nvPr>
            <p:ph idx="1"/>
          </p:nvPr>
        </p:nvSpPr>
        <p:spPr>
          <a:xfrm>
            <a:off x="696424" y="1618586"/>
            <a:ext cx="10106966" cy="3736975"/>
          </a:xfrm>
        </p:spPr>
        <p:txBody>
          <a:bodyPr>
            <a:normAutofit fontScale="55000" lnSpcReduction="20000"/>
          </a:bodyPr>
          <a:lstStyle/>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Chemical Resistant - Check SDS or product label.</a:t>
            </a:r>
          </a:p>
          <a:p>
            <a:pPr>
              <a:buClr>
                <a:schemeClr val="accent1"/>
              </a:buClr>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Puncture / cut / abrasion Resistant</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Those with a latex allergy can use vinyl, nitrile, etc. based on the compatibility charts or SDSs.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8CD8EDA0-88DA-452F-FF2E-27CD71C860DF}"/>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21</a:t>
            </a:fld>
            <a:endParaRPr lang="en-US" dirty="0"/>
          </a:p>
        </p:txBody>
      </p:sp>
      <p:pic>
        <p:nvPicPr>
          <p:cNvPr id="5" name="Picture 8" descr="http://tbn3.google.com/images?q=tbn:2FirEk1_qNKX5M:http://www.conney.com/wcsstore/Conney/images/fullsize/z10016.gif">
            <a:extLst>
              <a:ext uri="{FF2B5EF4-FFF2-40B4-BE49-F238E27FC236}">
                <a16:creationId xmlns:a16="http://schemas.microsoft.com/office/drawing/2014/main" id="{D44E144A-D940-E8DB-584A-E129FFDDA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082" y="2074984"/>
            <a:ext cx="20415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homesteadersupply.com/store/images/77134PCLG.jpg">
            <a:extLst>
              <a:ext uri="{FF2B5EF4-FFF2-40B4-BE49-F238E27FC236}">
                <a16:creationId xmlns:a16="http://schemas.microsoft.com/office/drawing/2014/main" id="{E5BD6616-A5EA-6F4C-080D-ACDCF63BD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507" y="207498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tbn0.google.com/images?q=tbn:FnVIbI43oLZxmM:http://www.conney.com/wcsstore/Conney/images/fullsize/z10030.gif">
            <a:extLst>
              <a:ext uri="{FF2B5EF4-FFF2-40B4-BE49-F238E27FC236}">
                <a16:creationId xmlns:a16="http://schemas.microsoft.com/office/drawing/2014/main" id="{007CA9BB-16F2-288A-0B1C-A6C495CF3C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247" y="1968622"/>
            <a:ext cx="1950899"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788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69C68-D2A7-3285-6DAE-141F6CE5F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B59B8-AEFF-CA45-B163-4B4784875E9E}"/>
              </a:ext>
            </a:extLst>
          </p:cNvPr>
          <p:cNvSpPr>
            <a:spLocks noGrp="1"/>
          </p:cNvSpPr>
          <p:nvPr>
            <p:ph type="title"/>
          </p:nvPr>
        </p:nvSpPr>
        <p:spPr>
          <a:xfrm>
            <a:off x="609600" y="457200"/>
            <a:ext cx="10972800" cy="914400"/>
          </a:xfrm>
        </p:spPr>
        <p:txBody>
          <a:bodyPr/>
          <a:lstStyle/>
          <a:p>
            <a:r>
              <a:rPr lang="en-US" altLang="en-US" dirty="0"/>
              <a:t>Types of Hand Protection</a:t>
            </a:r>
            <a:endParaRPr lang="en-US" dirty="0"/>
          </a:p>
        </p:txBody>
      </p:sp>
      <p:sp>
        <p:nvSpPr>
          <p:cNvPr id="3" name="Content Placeholder 2">
            <a:extLst>
              <a:ext uri="{FF2B5EF4-FFF2-40B4-BE49-F238E27FC236}">
                <a16:creationId xmlns:a16="http://schemas.microsoft.com/office/drawing/2014/main" id="{357A8796-AC63-38F7-1E37-8188AB5E974B}"/>
              </a:ext>
            </a:extLst>
          </p:cNvPr>
          <p:cNvSpPr>
            <a:spLocks noGrp="1"/>
          </p:cNvSpPr>
          <p:nvPr>
            <p:ph idx="1"/>
          </p:nvPr>
        </p:nvSpPr>
        <p:spPr>
          <a:xfrm>
            <a:off x="696424" y="1618586"/>
            <a:ext cx="10106966" cy="3736975"/>
          </a:xfrm>
        </p:spPr>
        <p:txBody>
          <a:bodyPr>
            <a:normAutofit/>
          </a:bodyPr>
          <a:lstStyle/>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Voltage Rated</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Temperature Resistant</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Infectious Agent / Biohazard Resistant – Latex, Vinyl, Nitrile, etc.</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F29C30EC-1DA4-DC31-82C1-EEA1ACE2A6B4}"/>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22</a:t>
            </a:fld>
            <a:endParaRPr lang="en-US" dirty="0"/>
          </a:p>
        </p:txBody>
      </p:sp>
      <p:pic>
        <p:nvPicPr>
          <p:cNvPr id="4" name="Picture 2" descr="http://tbn0.google.com/images?q=tbn:Bbsk1IygnvoyNM:http://www.labsafety.com/images/xl/SALISBURY-Low-Voltage-Glove11-LSS_i_LBV35436_01.jpg">
            <a:extLst>
              <a:ext uri="{FF2B5EF4-FFF2-40B4-BE49-F238E27FC236}">
                <a16:creationId xmlns:a16="http://schemas.microsoft.com/office/drawing/2014/main" id="{03468BD2-9CD9-C3C0-822D-9E7AE9414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293" y="3487073"/>
            <a:ext cx="22098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tbn0.google.com/images?q=tbn:yndkkAw5wYxiUM:http://www.vwrcanlab.com/catjpg/mp0/mp0615.jpg">
            <a:extLst>
              <a:ext uri="{FF2B5EF4-FFF2-40B4-BE49-F238E27FC236}">
                <a16:creationId xmlns:a16="http://schemas.microsoft.com/office/drawing/2014/main" id="{BAF50F75-FDEB-EDD3-4DB5-F0172E5FB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07" y="3487072"/>
            <a:ext cx="2667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tbn0.google.com/images?q=tbn:FnVIbI43oLZxmM:http://www.conney.com/wcsstore/Conney/images/fullsize/z10030.gif">
            <a:extLst>
              <a:ext uri="{FF2B5EF4-FFF2-40B4-BE49-F238E27FC236}">
                <a16:creationId xmlns:a16="http://schemas.microsoft.com/office/drawing/2014/main" id="{7EBB4776-326E-5B1C-2529-74B6B27271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721" y="3429000"/>
            <a:ext cx="2373426" cy="240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204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5E24B-89C3-4424-3270-DA84A2EC5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6382E-0213-9488-DCB8-C3053E27DAC9}"/>
              </a:ext>
            </a:extLst>
          </p:cNvPr>
          <p:cNvSpPr>
            <a:spLocks noGrp="1"/>
          </p:cNvSpPr>
          <p:nvPr>
            <p:ph type="title"/>
          </p:nvPr>
        </p:nvSpPr>
        <p:spPr>
          <a:xfrm>
            <a:off x="609600" y="457200"/>
            <a:ext cx="10972800" cy="914400"/>
          </a:xfrm>
        </p:spPr>
        <p:txBody>
          <a:bodyPr/>
          <a:lstStyle/>
          <a:p>
            <a:r>
              <a:rPr lang="en-US" altLang="en-US" dirty="0"/>
              <a:t>Glove Donning and Doffing</a:t>
            </a:r>
            <a:endParaRPr lang="en-US" dirty="0"/>
          </a:p>
        </p:txBody>
      </p:sp>
      <p:sp>
        <p:nvSpPr>
          <p:cNvPr id="3" name="Content Placeholder 2">
            <a:extLst>
              <a:ext uri="{FF2B5EF4-FFF2-40B4-BE49-F238E27FC236}">
                <a16:creationId xmlns:a16="http://schemas.microsoft.com/office/drawing/2014/main" id="{2B65DF79-1F12-83FE-CB92-CA0E2230C5F9}"/>
              </a:ext>
            </a:extLst>
          </p:cNvPr>
          <p:cNvSpPr>
            <a:spLocks noGrp="1"/>
          </p:cNvSpPr>
          <p:nvPr>
            <p:ph idx="1"/>
          </p:nvPr>
        </p:nvSpPr>
        <p:spPr>
          <a:xfrm>
            <a:off x="696424" y="1618586"/>
            <a:ext cx="10106966" cy="3736975"/>
          </a:xfrm>
        </p:spPr>
        <p:txBody>
          <a:bodyPr>
            <a:normAutofit/>
          </a:bodyPr>
          <a:lstStyle/>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B6D0E2F5-28B1-2E11-7431-FBD9B9A420AF}"/>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23</a:t>
            </a:fld>
            <a:endParaRPr lang="en-US" dirty="0"/>
          </a:p>
        </p:txBody>
      </p:sp>
      <p:pic>
        <p:nvPicPr>
          <p:cNvPr id="5" name="Picture 3">
            <a:extLst>
              <a:ext uri="{FF2B5EF4-FFF2-40B4-BE49-F238E27FC236}">
                <a16:creationId xmlns:a16="http://schemas.microsoft.com/office/drawing/2014/main" id="{8C7087A3-D010-4A8D-D1DB-553C66A34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49906" y="263924"/>
            <a:ext cx="6207632" cy="5679676"/>
          </a:xfrm>
          <a:prstGeom prst="rect">
            <a:avLst/>
          </a:prstGeom>
          <a:noFill/>
        </p:spPr>
      </p:pic>
      <p:sp>
        <p:nvSpPr>
          <p:cNvPr id="12" name="TextBox 11">
            <a:extLst>
              <a:ext uri="{FF2B5EF4-FFF2-40B4-BE49-F238E27FC236}">
                <a16:creationId xmlns:a16="http://schemas.microsoft.com/office/drawing/2014/main" id="{E4007933-18CC-CD1C-B68B-EA672050FCEE}"/>
              </a:ext>
            </a:extLst>
          </p:cNvPr>
          <p:cNvSpPr txBox="1"/>
          <p:nvPr/>
        </p:nvSpPr>
        <p:spPr>
          <a:xfrm>
            <a:off x="2301515" y="5280248"/>
            <a:ext cx="3448391" cy="307777"/>
          </a:xfrm>
          <a:prstGeom prst="rect">
            <a:avLst/>
          </a:prstGeom>
          <a:noFill/>
        </p:spPr>
        <p:txBody>
          <a:bodyPr wrap="square">
            <a:spAutoFit/>
          </a:bodyPr>
          <a:lstStyle/>
          <a:p>
            <a:pPr eaLnBrk="1" hangingPunct="1">
              <a:lnSpc>
                <a:spcPct val="100000"/>
              </a:lnSpc>
              <a:spcBef>
                <a:spcPct val="0"/>
              </a:spcBef>
              <a:buClrTx/>
              <a:buFontTx/>
              <a:buNone/>
            </a:pPr>
            <a:r>
              <a:rPr lang="en-US" altLang="en-US" sz="1400" dirty="0">
                <a:latin typeface="Calibri" panose="020F0502020204030204" pitchFamily="34" charset="0"/>
              </a:rPr>
              <a:t>Image: World Health Organization</a:t>
            </a:r>
          </a:p>
        </p:txBody>
      </p:sp>
    </p:spTree>
    <p:extLst>
      <p:ext uri="{BB962C8B-B14F-4D97-AF65-F5344CB8AC3E}">
        <p14:creationId xmlns:p14="http://schemas.microsoft.com/office/powerpoint/2010/main" val="274910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18500-CD1E-37F0-57C6-1CE7CD954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DC2F0-C5DE-0879-16B7-CC929079374B}"/>
              </a:ext>
            </a:extLst>
          </p:cNvPr>
          <p:cNvSpPr>
            <a:spLocks noGrp="1"/>
          </p:cNvSpPr>
          <p:nvPr>
            <p:ph type="title"/>
          </p:nvPr>
        </p:nvSpPr>
        <p:spPr>
          <a:xfrm>
            <a:off x="609600" y="457200"/>
            <a:ext cx="10972800" cy="914400"/>
          </a:xfrm>
        </p:spPr>
        <p:txBody>
          <a:bodyPr vert="horz" lIns="91440" tIns="45720" rIns="91440" bIns="45720" rtlCol="0" anchor="b" anchorCtr="0">
            <a:normAutofit/>
          </a:bodyPr>
          <a:lstStyle/>
          <a:p>
            <a:r>
              <a:rPr lang="en-US" altLang="en-US" b="1" kern="1200">
                <a:latin typeface="+mj-lt"/>
                <a:ea typeface="+mj-ea"/>
                <a:cs typeface="+mj-cs"/>
              </a:rPr>
              <a:t>Care and Maintenance</a:t>
            </a:r>
            <a:endParaRPr lang="en-US" b="1" kern="1200">
              <a:latin typeface="+mj-lt"/>
              <a:ea typeface="+mj-ea"/>
              <a:cs typeface="+mj-cs"/>
            </a:endParaRPr>
          </a:p>
        </p:txBody>
      </p:sp>
      <p:sp>
        <p:nvSpPr>
          <p:cNvPr id="3" name="Content Placeholder 2">
            <a:extLst>
              <a:ext uri="{FF2B5EF4-FFF2-40B4-BE49-F238E27FC236}">
                <a16:creationId xmlns:a16="http://schemas.microsoft.com/office/drawing/2014/main" id="{48F4771A-C5C1-29F3-1A4E-64D6ABB2128C}"/>
              </a:ext>
            </a:extLst>
          </p:cNvPr>
          <p:cNvSpPr>
            <a:spLocks noGrp="1"/>
          </p:cNvSpPr>
          <p:nvPr>
            <p:ph sz="half" idx="1"/>
          </p:nvPr>
        </p:nvSpPr>
        <p:spPr>
          <a:xfrm>
            <a:off x="609600" y="1825625"/>
            <a:ext cx="5029200" cy="3432175"/>
          </a:xfrm>
        </p:spPr>
        <p:txBody>
          <a:bodyPr vert="horz" lIns="91440" tIns="45720" rIns="91440" bIns="45720" rtlCol="0">
            <a:normAutofit/>
          </a:bodyPr>
          <a:lstStyle/>
          <a:p>
            <a:pPr marL="0" indent="0">
              <a:buNone/>
            </a:pPr>
            <a:br>
              <a:rPr lang="en-US" dirty="0"/>
            </a:br>
            <a:endParaRPr lang="en-US" dirty="0"/>
          </a:p>
        </p:txBody>
      </p:sp>
      <p:sp>
        <p:nvSpPr>
          <p:cNvPr id="7" name="TextBox 6">
            <a:extLst>
              <a:ext uri="{FF2B5EF4-FFF2-40B4-BE49-F238E27FC236}">
                <a16:creationId xmlns:a16="http://schemas.microsoft.com/office/drawing/2014/main" id="{399B71C0-14C8-993C-201A-24361966F475}"/>
              </a:ext>
            </a:extLst>
          </p:cNvPr>
          <p:cNvSpPr txBox="1"/>
          <p:nvPr/>
        </p:nvSpPr>
        <p:spPr>
          <a:xfrm>
            <a:off x="723482" y="1825625"/>
            <a:ext cx="10417486" cy="3432175"/>
          </a:xfrm>
          <a:prstGeom prst="rect">
            <a:avLst/>
          </a:prstGeom>
          <a:noFill/>
        </p:spPr>
        <p:txBody>
          <a:bodyPr vert="horz" lIns="91440" tIns="45720" rIns="91440" bIns="45720" rtlCol="0">
            <a:normAutofit/>
          </a:bodyPr>
          <a:lstStyle/>
          <a:p>
            <a:pPr marL="201168" indent="-201168">
              <a:lnSpc>
                <a:spcPct val="90000"/>
              </a:lnSpc>
              <a:spcBef>
                <a:spcPts val="2000"/>
              </a:spcBef>
              <a:buClr>
                <a:schemeClr val="tx2"/>
              </a:buClr>
              <a:buFont typeface="Wingdings" pitchFamily="2" charset="2"/>
              <a:buChar char="§"/>
            </a:pPr>
            <a:r>
              <a:rPr lang="en-US" altLang="en-US" sz="2400" dirty="0"/>
              <a:t>Check prior to each use for cuts, cracks or discoloration.</a:t>
            </a:r>
          </a:p>
          <a:p>
            <a:pPr marL="201168" indent="-201168">
              <a:lnSpc>
                <a:spcPct val="90000"/>
              </a:lnSpc>
              <a:spcBef>
                <a:spcPts val="2000"/>
              </a:spcBef>
              <a:buClr>
                <a:schemeClr val="tx2"/>
              </a:buClr>
              <a:buFont typeface="Wingdings" pitchFamily="2" charset="2"/>
              <a:buChar char="§"/>
            </a:pPr>
            <a:r>
              <a:rPr lang="en-US" altLang="en-US" sz="2400" dirty="0"/>
              <a:t>Replace as necessary.</a:t>
            </a:r>
          </a:p>
          <a:p>
            <a:pPr marL="201168" indent="-201168">
              <a:lnSpc>
                <a:spcPct val="90000"/>
              </a:lnSpc>
              <a:spcBef>
                <a:spcPts val="2000"/>
              </a:spcBef>
              <a:buClr>
                <a:schemeClr val="tx2"/>
              </a:buClr>
              <a:buFont typeface="Wingdings" pitchFamily="2" charset="2"/>
              <a:buChar char="§"/>
            </a:pPr>
            <a:r>
              <a:rPr lang="en-US" altLang="en-US" sz="2400" dirty="0"/>
              <a:t>Discard single use gloves after use. (Latex, Nitrile, Vinyl, </a:t>
            </a:r>
            <a:r>
              <a:rPr lang="en-US" altLang="en-US" sz="2400" dirty="0" err="1"/>
              <a:t>etc</a:t>
            </a:r>
            <a:r>
              <a:rPr lang="en-US" altLang="en-US" sz="2400" dirty="0"/>
              <a:t>)</a:t>
            </a:r>
          </a:p>
          <a:p>
            <a:pPr marL="201168" indent="-201168">
              <a:lnSpc>
                <a:spcPct val="90000"/>
              </a:lnSpc>
              <a:spcBef>
                <a:spcPts val="2000"/>
              </a:spcBef>
              <a:buClr>
                <a:schemeClr val="tx2"/>
              </a:buClr>
              <a:buFont typeface="Wingdings" pitchFamily="2" charset="2"/>
              <a:buChar char="§"/>
            </a:pPr>
            <a:r>
              <a:rPr lang="en-US" altLang="en-US" sz="2400" dirty="0"/>
              <a:t>Store in a clean area.</a:t>
            </a:r>
          </a:p>
        </p:txBody>
      </p:sp>
      <p:sp>
        <p:nvSpPr>
          <p:cNvPr id="6" name="Slide Number Placeholder 5">
            <a:extLst>
              <a:ext uri="{FF2B5EF4-FFF2-40B4-BE49-F238E27FC236}">
                <a16:creationId xmlns:a16="http://schemas.microsoft.com/office/drawing/2014/main" id="{7C1618F3-089B-4B68-2D62-F1BB8DE60CC8}"/>
              </a:ext>
            </a:extLst>
          </p:cNvPr>
          <p:cNvSpPr>
            <a:spLocks noGrp="1"/>
          </p:cNvSpPr>
          <p:nvPr>
            <p:ph type="sldNum" sz="quarter" idx="12"/>
          </p:nvPr>
        </p:nvSpPr>
        <p:spPr>
          <a:xfrm>
            <a:off x="11469624" y="5943600"/>
            <a:ext cx="722376" cy="914400"/>
          </a:xfrm>
        </p:spPr>
        <p:txBody>
          <a:bodyPr vert="horz" lIns="91440" tIns="265176" rIns="91440" bIns="91440" rtlCol="0" anchor="t" anchorCtr="0">
            <a:normAutofit/>
          </a:bodyPr>
          <a:lstStyle/>
          <a:p>
            <a:pPr>
              <a:spcAft>
                <a:spcPts val="600"/>
              </a:spcAft>
            </a:pPr>
            <a:fld id="{3E1D1B55-F3E9-1242-8F18-D40061936871}" type="slidenum">
              <a:rPr lang="en-US" smtClean="0"/>
              <a:pPr>
                <a:spcAft>
                  <a:spcPts val="600"/>
                </a:spcAft>
              </a:pPr>
              <a:t>24</a:t>
            </a:fld>
            <a:endParaRPr lang="en-US"/>
          </a:p>
        </p:txBody>
      </p:sp>
    </p:spTree>
    <p:extLst>
      <p:ext uri="{BB962C8B-B14F-4D97-AF65-F5344CB8AC3E}">
        <p14:creationId xmlns:p14="http://schemas.microsoft.com/office/powerpoint/2010/main" val="1129232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61E7-08F8-0BFF-105F-38E9CC3CD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0FBC5-525A-6844-EF6A-B9C6ACF42A5A}"/>
              </a:ext>
            </a:extLst>
          </p:cNvPr>
          <p:cNvSpPr>
            <a:spLocks noGrp="1"/>
          </p:cNvSpPr>
          <p:nvPr>
            <p:ph type="title"/>
          </p:nvPr>
        </p:nvSpPr>
        <p:spPr>
          <a:xfrm>
            <a:off x="609600" y="457200"/>
            <a:ext cx="10972800" cy="914400"/>
          </a:xfrm>
        </p:spPr>
        <p:txBody>
          <a:bodyPr/>
          <a:lstStyle/>
          <a:p>
            <a:r>
              <a:rPr lang="en-US" altLang="en-US" dirty="0"/>
              <a:t>Specific Hand PPE</a:t>
            </a:r>
            <a:endParaRPr lang="en-US" dirty="0"/>
          </a:p>
        </p:txBody>
      </p:sp>
      <p:sp>
        <p:nvSpPr>
          <p:cNvPr id="3" name="Content Placeholder 2">
            <a:extLst>
              <a:ext uri="{FF2B5EF4-FFF2-40B4-BE49-F238E27FC236}">
                <a16:creationId xmlns:a16="http://schemas.microsoft.com/office/drawing/2014/main" id="{39C5F8CB-B46F-E43B-8C34-0622A85E3E11}"/>
              </a:ext>
            </a:extLst>
          </p:cNvPr>
          <p:cNvSpPr>
            <a:spLocks noGrp="1"/>
          </p:cNvSpPr>
          <p:nvPr>
            <p:ph idx="1"/>
          </p:nvPr>
        </p:nvSpPr>
        <p:spPr>
          <a:xfrm>
            <a:off x="696424" y="1618586"/>
            <a:ext cx="10106966" cy="3736975"/>
          </a:xfrm>
        </p:spPr>
        <p:txBody>
          <a:bodyPr>
            <a:normAutofit fontScale="85000" lnSpcReduction="20000"/>
          </a:bodyPr>
          <a:lstStyle/>
          <a:p>
            <a:pPr>
              <a:defRPr/>
            </a:pPr>
            <a:r>
              <a:rPr lang="en-US" altLang="en-US" dirty="0">
                <a:solidFill>
                  <a:srgbClr val="FF0000"/>
                </a:solidFill>
                <a:latin typeface="Arial" panose="020B0604020202020204" pitchFamily="34" charset="0"/>
                <a:cs typeface="Arial" panose="020B0604020202020204" pitchFamily="34" charset="0"/>
              </a:rPr>
              <a:t>Refer to Part C – PPE Summary for all situations when hand protection is required.</a:t>
            </a:r>
          </a:p>
          <a:p>
            <a:pPr>
              <a:defRPr/>
            </a:pPr>
            <a:endParaRPr lang="en-US" altLang="en-US" dirty="0">
              <a:solidFill>
                <a:srgbClr val="FF0000"/>
              </a:solidFill>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give examples: ex) working in steam plant, cutting tree </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Ex) When you will be </a:t>
            </a:r>
            <a:r>
              <a:rPr lang="en-US" altLang="en-US" u="sng" dirty="0">
                <a:solidFill>
                  <a:srgbClr val="FF0000"/>
                </a:solidFill>
                <a:latin typeface="Arial" panose="020B0604020202020204" pitchFamily="34" charset="0"/>
                <a:cs typeface="Arial" panose="020B0604020202020204" pitchFamily="34" charset="0"/>
              </a:rPr>
              <a:t>(LIST JOB NAME)</a:t>
            </a:r>
            <a:r>
              <a:rPr lang="en-US" altLang="en-US" dirty="0">
                <a:solidFill>
                  <a:srgbClr val="FF0000"/>
                </a:solidFill>
                <a:latin typeface="Arial" panose="020B0604020202020204" pitchFamily="34" charset="0"/>
                <a:cs typeface="Arial" panose="020B0604020202020204" pitchFamily="34" charset="0"/>
              </a:rPr>
              <a:t>, </a:t>
            </a:r>
            <a:r>
              <a:rPr lang="en-US" altLang="en-US" u="sng" dirty="0">
                <a:solidFill>
                  <a:srgbClr val="FF0000"/>
                </a:solidFill>
                <a:latin typeface="Arial" panose="020B0604020202020204" pitchFamily="34" charset="0"/>
                <a:cs typeface="Arial" panose="020B0604020202020204" pitchFamily="34" charset="0"/>
              </a:rPr>
              <a:t>(LIST HAND PPE TYPE FROM HAZARD ASSESSMENT)</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to be worn at all times!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111C38B7-92AA-2F3D-6249-959C1A5C55B3}"/>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25</a:t>
            </a:fld>
            <a:endParaRPr lang="en-US" dirty="0"/>
          </a:p>
        </p:txBody>
      </p:sp>
    </p:spTree>
    <p:extLst>
      <p:ext uri="{BB962C8B-B14F-4D97-AF65-F5344CB8AC3E}">
        <p14:creationId xmlns:p14="http://schemas.microsoft.com/office/powerpoint/2010/main" val="401153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A3284-3962-D5CD-68C4-F09A66432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520E5-0E97-DEB2-874D-85C4E2FD35B2}"/>
              </a:ext>
            </a:extLst>
          </p:cNvPr>
          <p:cNvSpPr>
            <a:spLocks noGrp="1"/>
          </p:cNvSpPr>
          <p:nvPr>
            <p:ph type="title"/>
          </p:nvPr>
        </p:nvSpPr>
        <p:spPr>
          <a:xfrm>
            <a:off x="609600" y="457200"/>
            <a:ext cx="10972800" cy="914400"/>
          </a:xfrm>
        </p:spPr>
        <p:txBody>
          <a:bodyPr/>
          <a:lstStyle/>
          <a:p>
            <a:r>
              <a:rPr lang="en-US" altLang="en-US" dirty="0"/>
              <a:t>Feet PPE</a:t>
            </a:r>
            <a:endParaRPr lang="en-US" dirty="0"/>
          </a:p>
        </p:txBody>
      </p:sp>
      <p:sp>
        <p:nvSpPr>
          <p:cNvPr id="3" name="Content Placeholder 2">
            <a:extLst>
              <a:ext uri="{FF2B5EF4-FFF2-40B4-BE49-F238E27FC236}">
                <a16:creationId xmlns:a16="http://schemas.microsoft.com/office/drawing/2014/main" id="{EE8CDC1F-9E2F-7B9F-BD0C-05075150FC38}"/>
              </a:ext>
            </a:extLst>
          </p:cNvPr>
          <p:cNvSpPr>
            <a:spLocks noGrp="1"/>
          </p:cNvSpPr>
          <p:nvPr>
            <p:ph idx="1"/>
          </p:nvPr>
        </p:nvSpPr>
        <p:spPr>
          <a:xfrm>
            <a:off x="696424" y="1618586"/>
            <a:ext cx="10106966" cy="4139119"/>
          </a:xfrm>
        </p:spPr>
        <p:txBody>
          <a:bodyPr>
            <a:normAutofit fontScale="85000" lnSpcReduction="20000"/>
          </a:bodyPr>
          <a:lstStyle/>
          <a:p>
            <a:pPr>
              <a:buClr>
                <a:schemeClr val="accent1"/>
              </a:buClr>
              <a:buFont typeface="Wingdings" panose="05000000000000000000" pitchFamily="2" charset="2"/>
              <a:buChar char="q"/>
              <a:defRPr/>
            </a:pPr>
            <a:r>
              <a:rPr lang="en-US" dirty="0">
                <a:latin typeface="Arial" pitchFamily="34" charset="0"/>
                <a:cs typeface="Arial" pitchFamily="34" charset="0"/>
              </a:rPr>
              <a:t>Needed when work presents hazards that have potential to cause a foot injury. </a:t>
            </a:r>
          </a:p>
          <a:p>
            <a:pPr>
              <a:buClr>
                <a:schemeClr val="accent1"/>
              </a:buClr>
              <a:buFont typeface="Wingdings" panose="05000000000000000000" pitchFamily="2" charset="2"/>
              <a:buChar char="q"/>
              <a:defRPr/>
            </a:pPr>
            <a:r>
              <a:rPr lang="en-US" dirty="0">
                <a:latin typeface="Arial" pitchFamily="34" charset="0"/>
                <a:cs typeface="Arial" pitchFamily="34" charset="0"/>
              </a:rPr>
              <a:t>Examples of hazards: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Falling objects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Rolling objects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Piercing/cutting injuries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Electrical work</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Chemical exposure</a:t>
            </a:r>
          </a:p>
          <a:p>
            <a:pPr>
              <a:defRPr/>
            </a:pPr>
            <a:endParaRPr lang="en-US" altLang="en-US" dirty="0">
              <a:latin typeface="Arial" panose="020B0604020202020204" pitchFamily="34" charset="0"/>
              <a:cs typeface="Arial" panose="020B0604020202020204" pitchFamily="34" charset="0"/>
            </a:endParaRP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DA5E8C80-B6D7-51FF-9188-2FC9496384DA}"/>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26</a:t>
            </a:fld>
            <a:endParaRPr lang="en-US" dirty="0"/>
          </a:p>
        </p:txBody>
      </p:sp>
    </p:spTree>
    <p:extLst>
      <p:ext uri="{BB962C8B-B14F-4D97-AF65-F5344CB8AC3E}">
        <p14:creationId xmlns:p14="http://schemas.microsoft.com/office/powerpoint/2010/main" val="456529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FC3-0BAA-1B60-BCF4-95EF7D8A6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C67EA-885D-F41F-CD70-40D4BC4C6F99}"/>
              </a:ext>
            </a:extLst>
          </p:cNvPr>
          <p:cNvSpPr>
            <a:spLocks noGrp="1"/>
          </p:cNvSpPr>
          <p:nvPr>
            <p:ph type="title"/>
          </p:nvPr>
        </p:nvSpPr>
        <p:spPr>
          <a:xfrm>
            <a:off x="609600" y="457200"/>
            <a:ext cx="10972800" cy="914400"/>
          </a:xfrm>
        </p:spPr>
        <p:txBody>
          <a:bodyPr/>
          <a:lstStyle/>
          <a:p>
            <a:r>
              <a:rPr lang="en-US" altLang="en-US" dirty="0"/>
              <a:t>Types of Foot Protection</a:t>
            </a:r>
            <a:endParaRPr lang="en-US" dirty="0"/>
          </a:p>
        </p:txBody>
      </p:sp>
      <p:sp>
        <p:nvSpPr>
          <p:cNvPr id="3" name="Content Placeholder 2">
            <a:extLst>
              <a:ext uri="{FF2B5EF4-FFF2-40B4-BE49-F238E27FC236}">
                <a16:creationId xmlns:a16="http://schemas.microsoft.com/office/drawing/2014/main" id="{444AAEDE-2ECD-0908-6762-BBF48D761229}"/>
              </a:ext>
            </a:extLst>
          </p:cNvPr>
          <p:cNvSpPr>
            <a:spLocks noGrp="1"/>
          </p:cNvSpPr>
          <p:nvPr>
            <p:ph idx="1"/>
          </p:nvPr>
        </p:nvSpPr>
        <p:spPr>
          <a:xfrm>
            <a:off x="696424" y="1618586"/>
            <a:ext cx="10106966" cy="3736975"/>
          </a:xfrm>
        </p:spPr>
        <p:txBody>
          <a:bodyPr>
            <a:normAutofit/>
          </a:bodyPr>
          <a:lstStyle/>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Steel/Composite toed - Must be ANSI </a:t>
            </a:r>
            <a:r>
              <a:rPr lang="en-US" altLang="en-US" dirty="0"/>
              <a:t>Z41 or ASTM F2413 approved.</a:t>
            </a:r>
            <a:endParaRPr lang="en-US" altLang="en-US"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Electrical resistant – Will have the letters “EH” on the tongue.</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Chemical resistant</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D6DC1FD3-1C7D-E7C8-881B-F45288785D57}"/>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27</a:t>
            </a:fld>
            <a:endParaRPr lang="en-US" dirty="0"/>
          </a:p>
        </p:txBody>
      </p:sp>
      <p:pic>
        <p:nvPicPr>
          <p:cNvPr id="4" name="Picture 2" descr="http://tbn2.google.com/images?q=tbn:TOlyR3lBL6tpRM:http://dfcm.utah.gov/osha/ppe/ppe_files/slide0030_image043.jpg">
            <a:extLst>
              <a:ext uri="{FF2B5EF4-FFF2-40B4-BE49-F238E27FC236}">
                <a16:creationId xmlns:a16="http://schemas.microsoft.com/office/drawing/2014/main" id="{A9B8B7CB-F0DE-FAC7-6341-44F820A26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534" y="3963237"/>
            <a:ext cx="213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tbn1.google.com/images?q=tbn:mM_lvXC11oHaRM:http://www.vaultex.org/gifs/technical-shoes.jpg">
            <a:extLst>
              <a:ext uri="{FF2B5EF4-FFF2-40B4-BE49-F238E27FC236}">
                <a16:creationId xmlns:a16="http://schemas.microsoft.com/office/drawing/2014/main" id="{4659E040-80DD-8003-08EA-BE90EE90D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492" y="3997151"/>
            <a:ext cx="2324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westernsafety.com/ellwoodsafety/ellwood-200.jpg">
            <a:extLst>
              <a:ext uri="{FF2B5EF4-FFF2-40B4-BE49-F238E27FC236}">
                <a16:creationId xmlns:a16="http://schemas.microsoft.com/office/drawing/2014/main" id="{5C20E5E6-8889-C7F9-44E6-91B25970A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4950" y="3963237"/>
            <a:ext cx="2457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447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2AC3F-76CF-8084-6D24-5386B09BB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4153-4653-72E9-C904-7D6A84F20E34}"/>
              </a:ext>
            </a:extLst>
          </p:cNvPr>
          <p:cNvSpPr>
            <a:spLocks noGrp="1"/>
          </p:cNvSpPr>
          <p:nvPr>
            <p:ph type="title"/>
          </p:nvPr>
        </p:nvSpPr>
        <p:spPr>
          <a:xfrm>
            <a:off x="609600" y="457200"/>
            <a:ext cx="10972800" cy="914400"/>
          </a:xfrm>
        </p:spPr>
        <p:txBody>
          <a:bodyPr/>
          <a:lstStyle/>
          <a:p>
            <a:r>
              <a:rPr lang="en-US" altLang="en-US" dirty="0"/>
              <a:t>Care and Maintenance</a:t>
            </a:r>
            <a:endParaRPr lang="en-US" dirty="0"/>
          </a:p>
        </p:txBody>
      </p:sp>
      <p:sp>
        <p:nvSpPr>
          <p:cNvPr id="3" name="Content Placeholder 2">
            <a:extLst>
              <a:ext uri="{FF2B5EF4-FFF2-40B4-BE49-F238E27FC236}">
                <a16:creationId xmlns:a16="http://schemas.microsoft.com/office/drawing/2014/main" id="{6E38F776-8683-9660-C2EE-491C7597ABCA}"/>
              </a:ext>
            </a:extLst>
          </p:cNvPr>
          <p:cNvSpPr>
            <a:spLocks noGrp="1"/>
          </p:cNvSpPr>
          <p:nvPr>
            <p:ph idx="1"/>
          </p:nvPr>
        </p:nvSpPr>
        <p:spPr>
          <a:xfrm>
            <a:off x="696424" y="1618586"/>
            <a:ext cx="10106966" cy="3736975"/>
          </a:xfrm>
        </p:spPr>
        <p:txBody>
          <a:bodyPr>
            <a:normAutofit fontScale="85000" lnSpcReduction="20000"/>
          </a:bodyPr>
          <a:lstStyle/>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Check safety shoes prior to each use for cuts, cracks or other damage.  Replace as necessary.</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Keep electrical hazard shoes dry and free from conductive materials.  Replace if sole is punctured, cut, or embedded with conductive materials.</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Chemical resistant shoes should be replaced if they are discolored, disfigured, or exhibit any breaks, cracks, or other surface degradations.</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Store all shoes in a clean, dry location.</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A93B4494-954B-7BB4-F221-7A57ADE832E4}"/>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28</a:t>
            </a:fld>
            <a:endParaRPr lang="en-US" dirty="0"/>
          </a:p>
        </p:txBody>
      </p:sp>
    </p:spTree>
    <p:extLst>
      <p:ext uri="{BB962C8B-B14F-4D97-AF65-F5344CB8AC3E}">
        <p14:creationId xmlns:p14="http://schemas.microsoft.com/office/powerpoint/2010/main" val="1354325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FF6D9-721E-5DE5-B315-4036DA078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B8267-2488-C005-F627-004C3FB1B3DF}"/>
              </a:ext>
            </a:extLst>
          </p:cNvPr>
          <p:cNvSpPr>
            <a:spLocks noGrp="1"/>
          </p:cNvSpPr>
          <p:nvPr>
            <p:ph type="title"/>
          </p:nvPr>
        </p:nvSpPr>
        <p:spPr>
          <a:xfrm>
            <a:off x="609600" y="457200"/>
            <a:ext cx="10972800" cy="914400"/>
          </a:xfrm>
        </p:spPr>
        <p:txBody>
          <a:bodyPr/>
          <a:lstStyle/>
          <a:p>
            <a:r>
              <a:rPr lang="en-US" altLang="en-US" dirty="0"/>
              <a:t>Specific Foot PPE</a:t>
            </a:r>
            <a:endParaRPr lang="en-US" dirty="0"/>
          </a:p>
        </p:txBody>
      </p:sp>
      <p:sp>
        <p:nvSpPr>
          <p:cNvPr id="3" name="Content Placeholder 2">
            <a:extLst>
              <a:ext uri="{FF2B5EF4-FFF2-40B4-BE49-F238E27FC236}">
                <a16:creationId xmlns:a16="http://schemas.microsoft.com/office/drawing/2014/main" id="{43F54383-D724-1FF3-FB1F-F2EF1D942987}"/>
              </a:ext>
            </a:extLst>
          </p:cNvPr>
          <p:cNvSpPr>
            <a:spLocks noGrp="1"/>
          </p:cNvSpPr>
          <p:nvPr>
            <p:ph idx="1"/>
          </p:nvPr>
        </p:nvSpPr>
        <p:spPr>
          <a:xfrm>
            <a:off x="696424" y="1618586"/>
            <a:ext cx="10106966" cy="3736975"/>
          </a:xfrm>
        </p:spPr>
        <p:txBody>
          <a:bodyPr>
            <a:normAutofit fontScale="85000" lnSpcReduction="20000"/>
          </a:bodyPr>
          <a:lstStyle/>
          <a:p>
            <a:pPr>
              <a:defRPr/>
            </a:pPr>
            <a:r>
              <a:rPr lang="en-US" altLang="en-US" dirty="0">
                <a:solidFill>
                  <a:srgbClr val="FF0000"/>
                </a:solidFill>
                <a:latin typeface="Arial" panose="020B0604020202020204" pitchFamily="34" charset="0"/>
                <a:cs typeface="Arial" panose="020B0604020202020204" pitchFamily="34" charset="0"/>
              </a:rPr>
              <a:t>Refer to Part C – PPE Summary for all situations when foot protection is required.</a:t>
            </a:r>
          </a:p>
          <a:p>
            <a:pPr>
              <a:defRPr/>
            </a:pPr>
            <a:endParaRPr lang="en-US" altLang="en-US" dirty="0">
              <a:solidFill>
                <a:srgbClr val="FF0000"/>
              </a:solidFill>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give examples: ex) working in steam plant, cutting tree </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Ex) When you will be </a:t>
            </a:r>
            <a:r>
              <a:rPr lang="en-US" altLang="en-US" u="sng" dirty="0">
                <a:solidFill>
                  <a:srgbClr val="FF0000"/>
                </a:solidFill>
                <a:latin typeface="Arial" panose="020B0604020202020204" pitchFamily="34" charset="0"/>
                <a:cs typeface="Arial" panose="020B0604020202020204" pitchFamily="34" charset="0"/>
              </a:rPr>
              <a:t>(LIST JOB NAME)</a:t>
            </a:r>
            <a:r>
              <a:rPr lang="en-US" altLang="en-US" dirty="0">
                <a:solidFill>
                  <a:srgbClr val="FF0000"/>
                </a:solidFill>
                <a:latin typeface="Arial" panose="020B0604020202020204" pitchFamily="34" charset="0"/>
                <a:cs typeface="Arial" panose="020B0604020202020204" pitchFamily="34" charset="0"/>
              </a:rPr>
              <a:t>, </a:t>
            </a:r>
            <a:r>
              <a:rPr lang="en-US" altLang="en-US" u="sng" dirty="0">
                <a:solidFill>
                  <a:srgbClr val="FF0000"/>
                </a:solidFill>
                <a:latin typeface="Arial" panose="020B0604020202020204" pitchFamily="34" charset="0"/>
                <a:cs typeface="Arial" panose="020B0604020202020204" pitchFamily="34" charset="0"/>
              </a:rPr>
              <a:t>(LIST FOOT PPE TYPE FROM HAZARD ASSESSMENT)</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to be worn at all times!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6742D96D-8DC5-DEF7-F14C-D2790AFD84A4}"/>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29</a:t>
            </a:fld>
            <a:endParaRPr lang="en-US" dirty="0"/>
          </a:p>
        </p:txBody>
      </p:sp>
    </p:spTree>
    <p:extLst>
      <p:ext uri="{BB962C8B-B14F-4D97-AF65-F5344CB8AC3E}">
        <p14:creationId xmlns:p14="http://schemas.microsoft.com/office/powerpoint/2010/main" val="324514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1138-5708-6F5A-9AD9-505E77C6B025}"/>
              </a:ext>
            </a:extLst>
          </p:cNvPr>
          <p:cNvSpPr>
            <a:spLocks noGrp="1"/>
          </p:cNvSpPr>
          <p:nvPr>
            <p:ph type="title"/>
          </p:nvPr>
        </p:nvSpPr>
        <p:spPr>
          <a:xfrm>
            <a:off x="609600" y="457200"/>
            <a:ext cx="10972800" cy="914400"/>
          </a:xfrm>
        </p:spPr>
        <p:txBody>
          <a:bodyPr/>
          <a:lstStyle/>
          <a:p>
            <a:r>
              <a:rPr lang="en-US" altLang="en-US" dirty="0"/>
              <a:t>PPE Training</a:t>
            </a:r>
            <a:endParaRPr lang="en-US" dirty="0"/>
          </a:p>
        </p:txBody>
      </p:sp>
      <p:sp>
        <p:nvSpPr>
          <p:cNvPr id="3" name="Content Placeholder 2">
            <a:extLst>
              <a:ext uri="{FF2B5EF4-FFF2-40B4-BE49-F238E27FC236}">
                <a16:creationId xmlns:a16="http://schemas.microsoft.com/office/drawing/2014/main" id="{E69D64B4-B053-E6AC-8301-90D83C473C86}"/>
              </a:ext>
            </a:extLst>
          </p:cNvPr>
          <p:cNvSpPr>
            <a:spLocks noGrp="1"/>
          </p:cNvSpPr>
          <p:nvPr>
            <p:ph idx="1"/>
          </p:nvPr>
        </p:nvSpPr>
        <p:spPr>
          <a:xfrm>
            <a:off x="1066800" y="1825625"/>
            <a:ext cx="10056813" cy="4002419"/>
          </a:xfrm>
        </p:spPr>
        <p:txBody>
          <a:bodyPr>
            <a:normAutofit fontScale="70000" lnSpcReduction="20000"/>
          </a:bodyPr>
          <a:lstStyle/>
          <a:p>
            <a:pPr>
              <a:defRPr/>
            </a:pPr>
            <a:r>
              <a:rPr lang="en-US" dirty="0"/>
              <a:t>Personal Protective Equipment (PPE) is any safety equipment workers wear to prevent injury in the workplace when a hazard can not be eliminated.</a:t>
            </a:r>
          </a:p>
          <a:p>
            <a:pPr>
              <a:defRPr/>
            </a:pPr>
            <a:r>
              <a:rPr lang="en-US" dirty="0"/>
              <a:t>Training is required by OSHA regulations contained in 29 CFR 1910.132 - .140 as well as by PSU policy.</a:t>
            </a:r>
          </a:p>
          <a:p>
            <a:pPr>
              <a:defRPr/>
            </a:pPr>
            <a:r>
              <a:rPr lang="en-US" dirty="0"/>
              <a:t>At the completion of this training you will know:</a:t>
            </a:r>
          </a:p>
          <a:p>
            <a:pPr lvl="1" fontAlgn="auto">
              <a:spcAft>
                <a:spcPts val="0"/>
              </a:spcAft>
              <a:defRPr/>
            </a:pPr>
            <a:r>
              <a:rPr lang="en-US" dirty="0"/>
              <a:t>When PPE is necessary</a:t>
            </a:r>
          </a:p>
          <a:p>
            <a:pPr lvl="1" fontAlgn="auto">
              <a:spcAft>
                <a:spcPts val="0"/>
              </a:spcAft>
              <a:defRPr/>
            </a:pPr>
            <a:r>
              <a:rPr lang="en-US" dirty="0"/>
              <a:t>What PPE is necessary</a:t>
            </a:r>
          </a:p>
          <a:p>
            <a:pPr lvl="1" fontAlgn="auto">
              <a:spcAft>
                <a:spcPts val="0"/>
              </a:spcAft>
              <a:defRPr/>
            </a:pPr>
            <a:r>
              <a:rPr lang="en-US" dirty="0"/>
              <a:t>How to properly don, doff, adjust and wear PPE</a:t>
            </a:r>
          </a:p>
          <a:p>
            <a:pPr lvl="1" fontAlgn="auto">
              <a:spcAft>
                <a:spcPts val="0"/>
              </a:spcAft>
              <a:defRPr/>
            </a:pPr>
            <a:r>
              <a:rPr lang="en-US" dirty="0"/>
              <a:t>The limitations of PPE</a:t>
            </a:r>
          </a:p>
          <a:p>
            <a:pPr lvl="1" fontAlgn="auto">
              <a:spcAft>
                <a:spcPts val="0"/>
              </a:spcAft>
              <a:defRPr/>
            </a:pPr>
            <a:r>
              <a:rPr lang="en-US" dirty="0"/>
              <a:t>The proper care, maintenance, useful life, and disposal of the PPE</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04639555-41F8-3849-4AC1-8024B714791E}"/>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a:t>
            </a:fld>
            <a:endParaRPr lang="en-US" dirty="0"/>
          </a:p>
        </p:txBody>
      </p:sp>
      <p:sp>
        <p:nvSpPr>
          <p:cNvPr id="4" name="Rectangle 3">
            <a:extLst>
              <a:ext uri="{FF2B5EF4-FFF2-40B4-BE49-F238E27FC236}">
                <a16:creationId xmlns:a16="http://schemas.microsoft.com/office/drawing/2014/main" id="{8A11F2F4-6A1C-8646-84C9-7C91C5D1FE16}"/>
              </a:ext>
            </a:extLst>
          </p:cNvPr>
          <p:cNvSpPr/>
          <p:nvPr/>
        </p:nvSpPr>
        <p:spPr>
          <a:xfrm>
            <a:off x="8382000" y="152400"/>
            <a:ext cx="1066800" cy="914400"/>
          </a:xfrm>
          <a:prstGeom prst="rect">
            <a:avLst/>
          </a:prstGeom>
          <a:solidFill>
            <a:schemeClr val="bg1"/>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002060"/>
                </a:solidFill>
              </a:rPr>
              <a:t>PPE</a:t>
            </a:r>
          </a:p>
        </p:txBody>
      </p:sp>
      <p:sp>
        <p:nvSpPr>
          <p:cNvPr id="5" name="Rectangle 4">
            <a:extLst>
              <a:ext uri="{FF2B5EF4-FFF2-40B4-BE49-F238E27FC236}">
                <a16:creationId xmlns:a16="http://schemas.microsoft.com/office/drawing/2014/main" id="{C82262F8-B53A-0A38-FB04-D7D3F05D1408}"/>
              </a:ext>
            </a:extLst>
          </p:cNvPr>
          <p:cNvSpPr/>
          <p:nvPr/>
        </p:nvSpPr>
        <p:spPr>
          <a:xfrm>
            <a:off x="9512300" y="152400"/>
            <a:ext cx="1066800" cy="914400"/>
          </a:xfrm>
          <a:prstGeom prst="rect">
            <a:avLst/>
          </a:prstGeom>
          <a:solidFill>
            <a:srgbClr val="00206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rPr>
              <a:t>101</a:t>
            </a:r>
          </a:p>
        </p:txBody>
      </p:sp>
    </p:spTree>
    <p:extLst>
      <p:ext uri="{BB962C8B-B14F-4D97-AF65-F5344CB8AC3E}">
        <p14:creationId xmlns:p14="http://schemas.microsoft.com/office/powerpoint/2010/main" val="85621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93C08-2A02-0EBD-389A-03C720922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A3F27-89A7-E48C-867A-B32682CE14E5}"/>
              </a:ext>
            </a:extLst>
          </p:cNvPr>
          <p:cNvSpPr>
            <a:spLocks noGrp="1"/>
          </p:cNvSpPr>
          <p:nvPr>
            <p:ph type="title"/>
          </p:nvPr>
        </p:nvSpPr>
        <p:spPr>
          <a:xfrm>
            <a:off x="609600" y="457200"/>
            <a:ext cx="10972800" cy="914400"/>
          </a:xfrm>
        </p:spPr>
        <p:txBody>
          <a:bodyPr/>
          <a:lstStyle/>
          <a:p>
            <a:r>
              <a:rPr lang="en-US" altLang="en-US" dirty="0"/>
              <a:t>Body PPE</a:t>
            </a:r>
            <a:endParaRPr lang="en-US" dirty="0"/>
          </a:p>
        </p:txBody>
      </p:sp>
      <p:sp>
        <p:nvSpPr>
          <p:cNvPr id="3" name="Content Placeholder 2">
            <a:extLst>
              <a:ext uri="{FF2B5EF4-FFF2-40B4-BE49-F238E27FC236}">
                <a16:creationId xmlns:a16="http://schemas.microsoft.com/office/drawing/2014/main" id="{1BA802CC-79A6-F8BB-2DBC-B2AE82A0C2DD}"/>
              </a:ext>
            </a:extLst>
          </p:cNvPr>
          <p:cNvSpPr>
            <a:spLocks noGrp="1"/>
          </p:cNvSpPr>
          <p:nvPr>
            <p:ph idx="1"/>
          </p:nvPr>
        </p:nvSpPr>
        <p:spPr>
          <a:xfrm>
            <a:off x="696424" y="1618586"/>
            <a:ext cx="10106966" cy="4189361"/>
          </a:xfrm>
        </p:spPr>
        <p:txBody>
          <a:bodyPr>
            <a:normAutofit fontScale="62500" lnSpcReduction="20000"/>
          </a:bodyPr>
          <a:lstStyle/>
          <a:p>
            <a:pPr>
              <a:buClr>
                <a:schemeClr val="accent1"/>
              </a:buClr>
              <a:buFont typeface="Wingdings" panose="05000000000000000000" pitchFamily="2" charset="2"/>
              <a:buChar char="q"/>
              <a:defRPr/>
            </a:pPr>
            <a:r>
              <a:rPr lang="en-US" sz="3000" dirty="0">
                <a:latin typeface="Arial" pitchFamily="34" charset="0"/>
                <a:cs typeface="Arial" pitchFamily="34" charset="0"/>
              </a:rPr>
              <a:t>Needed when work presents a potential for contamination or injury to other parts of the body such as legs, arms, back, chest. </a:t>
            </a:r>
          </a:p>
          <a:p>
            <a:pPr>
              <a:buClr>
                <a:schemeClr val="accent1"/>
              </a:buClr>
              <a:buFont typeface="Wingdings" panose="05000000000000000000" pitchFamily="2" charset="2"/>
              <a:buChar char="q"/>
              <a:defRPr/>
            </a:pPr>
            <a:r>
              <a:rPr lang="en-US" sz="3000" dirty="0">
                <a:latin typeface="Arial" pitchFamily="34" charset="0"/>
                <a:cs typeface="Arial" pitchFamily="34" charset="0"/>
              </a:rPr>
              <a:t>Examples of hazards:</a:t>
            </a:r>
          </a:p>
          <a:p>
            <a:pPr lvl="1" fontAlgn="auto">
              <a:spcAft>
                <a:spcPts val="0"/>
              </a:spcAft>
              <a:buClr>
                <a:schemeClr val="accent4"/>
              </a:buClr>
              <a:buFont typeface="Wingdings" pitchFamily="2" charset="2"/>
              <a:buChar char="§"/>
              <a:defRPr/>
            </a:pPr>
            <a:r>
              <a:rPr lang="en-US" sz="3000" dirty="0">
                <a:latin typeface="Arial" pitchFamily="34" charset="0"/>
                <a:cs typeface="Arial" pitchFamily="34" charset="0"/>
              </a:rPr>
              <a:t>Heat</a:t>
            </a:r>
          </a:p>
          <a:p>
            <a:pPr lvl="1" fontAlgn="auto">
              <a:spcAft>
                <a:spcPts val="0"/>
              </a:spcAft>
              <a:buClr>
                <a:schemeClr val="accent4"/>
              </a:buClr>
              <a:buFont typeface="Wingdings" pitchFamily="2" charset="2"/>
              <a:buChar char="§"/>
              <a:defRPr/>
            </a:pPr>
            <a:r>
              <a:rPr lang="en-US" sz="3000" dirty="0">
                <a:latin typeface="Arial" pitchFamily="34" charset="0"/>
                <a:cs typeface="Arial" pitchFamily="34" charset="0"/>
              </a:rPr>
              <a:t>Splashes</a:t>
            </a:r>
          </a:p>
          <a:p>
            <a:pPr lvl="1" fontAlgn="auto">
              <a:spcAft>
                <a:spcPts val="0"/>
              </a:spcAft>
              <a:buClr>
                <a:schemeClr val="accent4"/>
              </a:buClr>
              <a:buFont typeface="Wingdings" pitchFamily="2" charset="2"/>
              <a:buChar char="§"/>
              <a:defRPr/>
            </a:pPr>
            <a:r>
              <a:rPr lang="en-US" sz="3000" dirty="0">
                <a:latin typeface="Arial" pitchFamily="34" charset="0"/>
                <a:cs typeface="Arial" pitchFamily="34" charset="0"/>
              </a:rPr>
              <a:t>Hot/cold metals and liquids</a:t>
            </a:r>
          </a:p>
          <a:p>
            <a:pPr lvl="1" fontAlgn="auto">
              <a:spcAft>
                <a:spcPts val="0"/>
              </a:spcAft>
              <a:buClr>
                <a:schemeClr val="accent4"/>
              </a:buClr>
              <a:buFont typeface="Wingdings" pitchFamily="2" charset="2"/>
              <a:buChar char="§"/>
              <a:defRPr/>
            </a:pPr>
            <a:r>
              <a:rPr lang="en-US" sz="3000" dirty="0">
                <a:latin typeface="Arial" pitchFamily="34" charset="0"/>
                <a:cs typeface="Arial" pitchFamily="34" charset="0"/>
              </a:rPr>
              <a:t>Impacts</a:t>
            </a:r>
          </a:p>
          <a:p>
            <a:pPr lvl="1" fontAlgn="auto">
              <a:spcAft>
                <a:spcPts val="0"/>
              </a:spcAft>
              <a:buClr>
                <a:schemeClr val="accent4"/>
              </a:buClr>
              <a:buFont typeface="Wingdings" pitchFamily="2" charset="2"/>
              <a:buChar char="§"/>
              <a:defRPr/>
            </a:pPr>
            <a:r>
              <a:rPr lang="en-US" sz="3000" dirty="0">
                <a:latin typeface="Arial" pitchFamily="34" charset="0"/>
                <a:cs typeface="Arial" pitchFamily="34" charset="0"/>
              </a:rPr>
              <a:t>Sharp objects</a:t>
            </a:r>
          </a:p>
          <a:p>
            <a:pPr lvl="1" fontAlgn="auto">
              <a:spcAft>
                <a:spcPts val="0"/>
              </a:spcAft>
              <a:buClr>
                <a:schemeClr val="accent4"/>
              </a:buClr>
              <a:buFont typeface="Wingdings" pitchFamily="2" charset="2"/>
              <a:buChar char="§"/>
              <a:defRPr/>
            </a:pPr>
            <a:r>
              <a:rPr lang="en-US" sz="3000" dirty="0">
                <a:latin typeface="Arial" pitchFamily="34" charset="0"/>
                <a:cs typeface="Arial" pitchFamily="34" charset="0"/>
              </a:rPr>
              <a:t>Chemicals </a:t>
            </a:r>
          </a:p>
          <a:p>
            <a:pPr lvl="1" fontAlgn="auto">
              <a:spcAft>
                <a:spcPts val="0"/>
              </a:spcAft>
              <a:buClr>
                <a:schemeClr val="accent4"/>
              </a:buClr>
              <a:buFont typeface="Wingdings" pitchFamily="2" charset="2"/>
              <a:buChar char="§"/>
              <a:defRPr/>
            </a:pPr>
            <a:r>
              <a:rPr lang="en-US" sz="3000" dirty="0">
                <a:latin typeface="Arial" pitchFamily="34" charset="0"/>
                <a:cs typeface="Arial" pitchFamily="34" charset="0"/>
              </a:rPr>
              <a:t>Electrical work</a:t>
            </a:r>
          </a:p>
          <a:p>
            <a:pPr lvl="1" fontAlgn="auto">
              <a:spcAft>
                <a:spcPts val="0"/>
              </a:spcAft>
              <a:buClr>
                <a:schemeClr val="accent4"/>
              </a:buClr>
              <a:buFont typeface="Wingdings" pitchFamily="2" charset="2"/>
              <a:buChar char="§"/>
              <a:defRPr/>
            </a:pPr>
            <a:r>
              <a:rPr lang="en-US" sz="3000" dirty="0">
                <a:latin typeface="Arial" pitchFamily="34" charset="0"/>
                <a:cs typeface="Arial" pitchFamily="34" charset="0"/>
              </a:rPr>
              <a:t>Radiation</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DDD3CA2F-FA9D-735F-BDA5-DB7BF907E769}"/>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30</a:t>
            </a:fld>
            <a:endParaRPr lang="en-US" dirty="0"/>
          </a:p>
        </p:txBody>
      </p:sp>
      <p:pic>
        <p:nvPicPr>
          <p:cNvPr id="4" name="Picture 2">
            <a:extLst>
              <a:ext uri="{FF2B5EF4-FFF2-40B4-BE49-F238E27FC236}">
                <a16:creationId xmlns:a16="http://schemas.microsoft.com/office/drawing/2014/main" id="{93EA752D-055D-5259-6923-B3FC7745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927" y="2412407"/>
            <a:ext cx="2667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699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EB106-6AC0-933A-7591-285821360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85C3D-8A33-8EBB-A784-A88B81233581}"/>
              </a:ext>
            </a:extLst>
          </p:cNvPr>
          <p:cNvSpPr>
            <a:spLocks noGrp="1"/>
          </p:cNvSpPr>
          <p:nvPr>
            <p:ph type="title"/>
          </p:nvPr>
        </p:nvSpPr>
        <p:spPr>
          <a:xfrm>
            <a:off x="609600" y="457200"/>
            <a:ext cx="10972800" cy="914400"/>
          </a:xfrm>
        </p:spPr>
        <p:txBody>
          <a:bodyPr/>
          <a:lstStyle/>
          <a:p>
            <a:r>
              <a:rPr lang="en-US" altLang="en-US" dirty="0"/>
              <a:t>Types of Body Protection</a:t>
            </a:r>
            <a:endParaRPr lang="en-US" dirty="0"/>
          </a:p>
        </p:txBody>
      </p:sp>
      <p:sp>
        <p:nvSpPr>
          <p:cNvPr id="3" name="Content Placeholder 2">
            <a:extLst>
              <a:ext uri="{FF2B5EF4-FFF2-40B4-BE49-F238E27FC236}">
                <a16:creationId xmlns:a16="http://schemas.microsoft.com/office/drawing/2014/main" id="{2C514005-A2E5-845E-F6F8-0D454C59AF9D}"/>
              </a:ext>
            </a:extLst>
          </p:cNvPr>
          <p:cNvSpPr>
            <a:spLocks noGrp="1"/>
          </p:cNvSpPr>
          <p:nvPr>
            <p:ph idx="1"/>
          </p:nvPr>
        </p:nvSpPr>
        <p:spPr>
          <a:xfrm>
            <a:off x="696424" y="1618586"/>
            <a:ext cx="10106966" cy="3736975"/>
          </a:xfrm>
        </p:spPr>
        <p:txBody>
          <a:bodyPr>
            <a:normAutofit/>
          </a:bodyPr>
          <a:lstStyle/>
          <a:p>
            <a:pPr marL="582613" lvl="1" indent="-136525">
              <a:buFont typeface="Wingdings" panose="05000000000000000000" pitchFamily="2" charset="2"/>
              <a:buChar char="q"/>
            </a:pPr>
            <a:r>
              <a:rPr lang="en-US" altLang="en-US" dirty="0">
                <a:latin typeface="Arial" panose="020B0604020202020204" pitchFamily="34" charset="0"/>
                <a:cs typeface="Arial" panose="020B0604020202020204" pitchFamily="34" charset="0"/>
              </a:rPr>
              <a:t>Lab coats </a:t>
            </a:r>
          </a:p>
          <a:p>
            <a:pPr marL="582613" lvl="1" indent="-136525">
              <a:buFont typeface="Wingdings" panose="05000000000000000000" pitchFamily="2" charset="2"/>
              <a:buChar char="q"/>
            </a:pPr>
            <a:r>
              <a:rPr lang="en-US" altLang="en-US" dirty="0">
                <a:latin typeface="Arial" panose="020B0604020202020204" pitchFamily="34" charset="0"/>
                <a:cs typeface="Arial" panose="020B0604020202020204" pitchFamily="34" charset="0"/>
              </a:rPr>
              <a:t>Aprons</a:t>
            </a:r>
          </a:p>
          <a:p>
            <a:pPr marL="582613" lvl="1" indent="-136525">
              <a:buFont typeface="Wingdings" panose="05000000000000000000" pitchFamily="2" charset="2"/>
              <a:buChar char="q"/>
            </a:pPr>
            <a:r>
              <a:rPr lang="en-US" altLang="en-US" dirty="0">
                <a:latin typeface="Arial" panose="020B0604020202020204" pitchFamily="34" charset="0"/>
                <a:cs typeface="Arial" panose="020B0604020202020204" pitchFamily="34" charset="0"/>
              </a:rPr>
              <a:t>Chemical resistant sleeves </a:t>
            </a:r>
          </a:p>
          <a:p>
            <a:pPr marL="582613" lvl="1" indent="-136525">
              <a:buFont typeface="Wingdings" panose="05000000000000000000" pitchFamily="2" charset="2"/>
              <a:buChar char="q"/>
            </a:pPr>
            <a:r>
              <a:rPr lang="en-US" altLang="en-US" dirty="0">
                <a:latin typeface="Arial" panose="020B0604020202020204" pitchFamily="34" charset="0"/>
                <a:cs typeface="Arial" panose="020B0604020202020204" pitchFamily="34" charset="0"/>
              </a:rPr>
              <a:t>Tyvek suits </a:t>
            </a:r>
          </a:p>
          <a:p>
            <a:pPr marL="582613" lvl="1" indent="-136525">
              <a:buFont typeface="Wingdings" panose="05000000000000000000" pitchFamily="2" charset="2"/>
              <a:buChar char="q"/>
            </a:pPr>
            <a:r>
              <a:rPr lang="en-US" altLang="en-US" dirty="0">
                <a:latin typeface="Arial" panose="020B0604020202020204" pitchFamily="34" charset="0"/>
                <a:cs typeface="Arial" panose="020B0604020202020204" pitchFamily="34" charset="0"/>
              </a:rPr>
              <a:t>Coveralls</a:t>
            </a:r>
          </a:p>
          <a:p>
            <a:pPr marL="582613" lvl="1" indent="-136525">
              <a:buFont typeface="Wingdings" panose="05000000000000000000" pitchFamily="2" charset="2"/>
              <a:buChar char="q"/>
            </a:pPr>
            <a:r>
              <a:rPr lang="en-US" altLang="en-US" dirty="0">
                <a:latin typeface="Arial" panose="020B0604020202020204" pitchFamily="34" charset="0"/>
                <a:cs typeface="Arial" panose="020B0604020202020204" pitchFamily="34" charset="0"/>
              </a:rPr>
              <a:t>Arc Flash Rated</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64C5B5EE-DEC5-DADF-9FA3-5A21BFF79C05}"/>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31</a:t>
            </a:fld>
            <a:endParaRPr lang="en-US" dirty="0"/>
          </a:p>
        </p:txBody>
      </p:sp>
      <p:pic>
        <p:nvPicPr>
          <p:cNvPr id="5" name="Picture 4" descr="http://tbn0.google.com/images?q=tbn:Hg3EdRcPYqCu1M:http://extension.missouri.edu/explore/images/g01917art01.jpg">
            <a:extLst>
              <a:ext uri="{FF2B5EF4-FFF2-40B4-BE49-F238E27FC236}">
                <a16:creationId xmlns:a16="http://schemas.microsoft.com/office/drawing/2014/main" id="{5002C383-E314-C934-1107-AAE15E09C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710" y="2190541"/>
            <a:ext cx="1981200" cy="284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showa-europe.com/medias/gants/fiches_situation/690.png">
            <a:extLst>
              <a:ext uri="{FF2B5EF4-FFF2-40B4-BE49-F238E27FC236}">
                <a16:creationId xmlns:a16="http://schemas.microsoft.com/office/drawing/2014/main" id="{01C9287D-6FC3-C4DB-5082-F02C89552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651" y="83605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1staidsupplies.com/sc_images/products/498_thumbnail_image.jpg">
            <a:extLst>
              <a:ext uri="{FF2B5EF4-FFF2-40B4-BE49-F238E27FC236}">
                <a16:creationId xmlns:a16="http://schemas.microsoft.com/office/drawing/2014/main" id="{997F1040-1EE9-E1F0-A941-9E204C9EF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5312" y="165798"/>
            <a:ext cx="203688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tbn3.google.com/images?q=tbn:P3pTvbdgnc9HaM:http://www.iaei.org/magazine/wp-content/uploads/2009/05/07cweigel_ph2_301222031.jpg">
            <a:extLst>
              <a:ext uri="{FF2B5EF4-FFF2-40B4-BE49-F238E27FC236}">
                <a16:creationId xmlns:a16="http://schemas.microsoft.com/office/drawing/2014/main" id="{FCBDE3AB-0DD6-1FC4-449D-353BDE16C7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413" y="3216641"/>
            <a:ext cx="2262187" cy="260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235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F8BD2-5012-E2EB-4D81-486B18209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36592-4C3D-E98F-648B-E2408568263C}"/>
              </a:ext>
            </a:extLst>
          </p:cNvPr>
          <p:cNvSpPr>
            <a:spLocks noGrp="1"/>
          </p:cNvSpPr>
          <p:nvPr>
            <p:ph type="title"/>
          </p:nvPr>
        </p:nvSpPr>
        <p:spPr>
          <a:xfrm>
            <a:off x="609600" y="457200"/>
            <a:ext cx="10972800" cy="914400"/>
          </a:xfrm>
        </p:spPr>
        <p:txBody>
          <a:bodyPr/>
          <a:lstStyle/>
          <a:p>
            <a:r>
              <a:rPr lang="en-US" altLang="en-US" dirty="0"/>
              <a:t>Body PPE Removal</a:t>
            </a:r>
            <a:endParaRPr lang="en-US" dirty="0"/>
          </a:p>
        </p:txBody>
      </p:sp>
      <p:sp>
        <p:nvSpPr>
          <p:cNvPr id="3" name="Content Placeholder 2">
            <a:extLst>
              <a:ext uri="{FF2B5EF4-FFF2-40B4-BE49-F238E27FC236}">
                <a16:creationId xmlns:a16="http://schemas.microsoft.com/office/drawing/2014/main" id="{7955016D-6D02-9F8C-D15A-CACE533F62A8}"/>
              </a:ext>
            </a:extLst>
          </p:cNvPr>
          <p:cNvSpPr>
            <a:spLocks noGrp="1"/>
          </p:cNvSpPr>
          <p:nvPr>
            <p:ph idx="1"/>
          </p:nvPr>
        </p:nvSpPr>
        <p:spPr>
          <a:xfrm>
            <a:off x="696424" y="1618586"/>
            <a:ext cx="10106966" cy="3736975"/>
          </a:xfrm>
        </p:spPr>
        <p:txBody>
          <a:bodyPr>
            <a:normAutofit/>
          </a:bodyPr>
          <a:lstStyle/>
          <a:p>
            <a:pPr marL="582613" lvl="1" indent="-136525">
              <a:buFont typeface="Wingdings" panose="05000000000000000000" pitchFamily="2" charset="2"/>
              <a:buChar char="q"/>
            </a:pPr>
            <a:r>
              <a:rPr lang="en-US" altLang="en-US" dirty="0">
                <a:latin typeface="Arial" panose="020B0604020202020204" pitchFamily="34" charset="0"/>
                <a:cs typeface="Arial" panose="020B0604020202020204" pitchFamily="34" charset="0"/>
              </a:rPr>
              <a:t>Tyvek suits </a:t>
            </a:r>
          </a:p>
          <a:p>
            <a:pPr marL="446088" lvl="1" indent="0">
              <a:buNone/>
            </a:pPr>
            <a:endParaRPr lang="en-US" altLang="en-US" dirty="0">
              <a:latin typeface="Arial" panose="020B0604020202020204" pitchFamily="34" charset="0"/>
              <a:cs typeface="Arial" panose="020B0604020202020204" pitchFamily="34" charset="0"/>
            </a:endParaRPr>
          </a:p>
          <a:p>
            <a:pPr marL="582613" lvl="1" indent="-136525">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748DC8F8-7B20-1A32-791B-80D5757C6E03}"/>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32</a:t>
            </a:fld>
            <a:endParaRPr lang="en-US" dirty="0"/>
          </a:p>
        </p:txBody>
      </p:sp>
      <p:pic>
        <p:nvPicPr>
          <p:cNvPr id="4" name="Picture 2">
            <a:extLst>
              <a:ext uri="{FF2B5EF4-FFF2-40B4-BE49-F238E27FC236}">
                <a16:creationId xmlns:a16="http://schemas.microsoft.com/office/drawing/2014/main" id="{363BD470-B7D6-59A4-130E-1FF1A6A0B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15" t="12543" r="2074" b="1956"/>
          <a:stretch>
            <a:fillRect/>
          </a:stretch>
        </p:blipFill>
        <p:spPr>
          <a:xfrm>
            <a:off x="5371888" y="177228"/>
            <a:ext cx="6610350" cy="5309171"/>
          </a:xfrm>
          <a:prstGeom prst="rect">
            <a:avLst/>
          </a:prstGeom>
          <a:noFill/>
        </p:spPr>
      </p:pic>
      <p:sp>
        <p:nvSpPr>
          <p:cNvPr id="11" name="TextBox 10">
            <a:extLst>
              <a:ext uri="{FF2B5EF4-FFF2-40B4-BE49-F238E27FC236}">
                <a16:creationId xmlns:a16="http://schemas.microsoft.com/office/drawing/2014/main" id="{BACDBF1A-EA1B-E124-6CCE-5739B16682F3}"/>
              </a:ext>
            </a:extLst>
          </p:cNvPr>
          <p:cNvSpPr txBox="1"/>
          <p:nvPr/>
        </p:nvSpPr>
        <p:spPr>
          <a:xfrm>
            <a:off x="9461361" y="5602547"/>
            <a:ext cx="2730639" cy="369332"/>
          </a:xfrm>
          <a:prstGeom prst="rect">
            <a:avLst/>
          </a:prstGeom>
          <a:noFill/>
        </p:spPr>
        <p:txBody>
          <a:bodyPr wrap="square">
            <a:spAutoFit/>
          </a:bodyPr>
          <a:lstStyle/>
          <a:p>
            <a:pPr eaLnBrk="1" hangingPunct="1">
              <a:lnSpc>
                <a:spcPct val="100000"/>
              </a:lnSpc>
              <a:spcBef>
                <a:spcPct val="0"/>
              </a:spcBef>
              <a:buClrTx/>
              <a:buFontTx/>
              <a:buNone/>
            </a:pPr>
            <a:r>
              <a:rPr lang="en-US" altLang="en-US" sz="1800" dirty="0">
                <a:latin typeface="Calibri" panose="020F0502020204030204" pitchFamily="34" charset="0"/>
              </a:rPr>
              <a:t>Image: University of Hawaii</a:t>
            </a:r>
          </a:p>
        </p:txBody>
      </p:sp>
    </p:spTree>
    <p:extLst>
      <p:ext uri="{BB962C8B-B14F-4D97-AF65-F5344CB8AC3E}">
        <p14:creationId xmlns:p14="http://schemas.microsoft.com/office/powerpoint/2010/main" val="2405729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2050A-A61B-877D-AAC8-42720CDFB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A7899-383B-7743-862E-4E71C1DC1586}"/>
              </a:ext>
            </a:extLst>
          </p:cNvPr>
          <p:cNvSpPr>
            <a:spLocks noGrp="1"/>
          </p:cNvSpPr>
          <p:nvPr>
            <p:ph type="title"/>
          </p:nvPr>
        </p:nvSpPr>
        <p:spPr>
          <a:xfrm>
            <a:off x="699512" y="465468"/>
            <a:ext cx="10972800" cy="914400"/>
          </a:xfrm>
        </p:spPr>
        <p:txBody>
          <a:bodyPr/>
          <a:lstStyle/>
          <a:p>
            <a:r>
              <a:rPr lang="en-US" altLang="en-US" dirty="0"/>
              <a:t>Specific Body PPE</a:t>
            </a:r>
            <a:endParaRPr lang="en-US" dirty="0"/>
          </a:p>
        </p:txBody>
      </p:sp>
      <p:sp>
        <p:nvSpPr>
          <p:cNvPr id="3" name="Content Placeholder 2">
            <a:extLst>
              <a:ext uri="{FF2B5EF4-FFF2-40B4-BE49-F238E27FC236}">
                <a16:creationId xmlns:a16="http://schemas.microsoft.com/office/drawing/2014/main" id="{67B41A86-923E-E8F6-C514-8523889B6D42}"/>
              </a:ext>
            </a:extLst>
          </p:cNvPr>
          <p:cNvSpPr>
            <a:spLocks noGrp="1"/>
          </p:cNvSpPr>
          <p:nvPr>
            <p:ph idx="1"/>
          </p:nvPr>
        </p:nvSpPr>
        <p:spPr>
          <a:xfrm>
            <a:off x="696424" y="1618586"/>
            <a:ext cx="10106966" cy="3736975"/>
          </a:xfrm>
        </p:spPr>
        <p:txBody>
          <a:bodyPr>
            <a:normAutofit fontScale="77500" lnSpcReduction="20000"/>
          </a:bodyPr>
          <a:lstStyle/>
          <a:p>
            <a:pPr>
              <a:defRPr/>
            </a:pPr>
            <a:r>
              <a:rPr lang="en-US" altLang="en-US" sz="3200" dirty="0">
                <a:solidFill>
                  <a:srgbClr val="FF0000"/>
                </a:solidFill>
                <a:latin typeface="Arial" panose="020B0604020202020204" pitchFamily="34" charset="0"/>
                <a:cs typeface="Arial" panose="020B0604020202020204" pitchFamily="34" charset="0"/>
              </a:rPr>
              <a:t>Refer to Part C – PPE Summary for all situations when body protection is required.</a:t>
            </a:r>
          </a:p>
          <a:p>
            <a:pPr>
              <a:defRPr/>
            </a:pPr>
            <a:endParaRPr lang="en-US" altLang="en-US" sz="3200" dirty="0">
              <a:solidFill>
                <a:srgbClr val="FF0000"/>
              </a:solidFill>
              <a:latin typeface="Arial" panose="020B0604020202020204" pitchFamily="34" charset="0"/>
              <a:cs typeface="Arial" panose="020B0604020202020204" pitchFamily="34" charset="0"/>
            </a:endParaRPr>
          </a:p>
          <a:p>
            <a:pPr>
              <a:defRPr/>
            </a:pPr>
            <a:r>
              <a:rPr lang="en-US" altLang="en-US" sz="3200" dirty="0">
                <a:solidFill>
                  <a:srgbClr val="FF0000"/>
                </a:solidFill>
                <a:latin typeface="Arial" panose="020B0604020202020204" pitchFamily="34" charset="0"/>
                <a:cs typeface="Arial" panose="020B0604020202020204" pitchFamily="34" charset="0"/>
              </a:rPr>
              <a:t>Or give examples: ex) working in steam plant, cutting tree </a:t>
            </a:r>
          </a:p>
          <a:p>
            <a:pPr>
              <a:defRPr/>
            </a:pPr>
            <a:endParaRPr lang="en-US" altLang="en-US" sz="3200" dirty="0">
              <a:latin typeface="Arial" panose="020B0604020202020204" pitchFamily="34" charset="0"/>
              <a:cs typeface="Arial" panose="020B0604020202020204" pitchFamily="34" charset="0"/>
            </a:endParaRPr>
          </a:p>
          <a:p>
            <a:pPr>
              <a:defRPr/>
            </a:pPr>
            <a:r>
              <a:rPr lang="en-US" altLang="en-US" sz="3200" dirty="0">
                <a:solidFill>
                  <a:srgbClr val="FF0000"/>
                </a:solidFill>
                <a:latin typeface="Arial" panose="020B0604020202020204" pitchFamily="34" charset="0"/>
                <a:cs typeface="Arial" panose="020B0604020202020204" pitchFamily="34" charset="0"/>
              </a:rPr>
              <a:t>Or Ex) When you will be </a:t>
            </a:r>
            <a:r>
              <a:rPr lang="en-US" altLang="en-US" sz="3200" u="sng" dirty="0">
                <a:solidFill>
                  <a:srgbClr val="FF0000"/>
                </a:solidFill>
                <a:latin typeface="Arial" panose="020B0604020202020204" pitchFamily="34" charset="0"/>
                <a:cs typeface="Arial" panose="020B0604020202020204" pitchFamily="34" charset="0"/>
              </a:rPr>
              <a:t>(LIST JOB NAME)</a:t>
            </a:r>
            <a:r>
              <a:rPr lang="en-US" altLang="en-US" sz="3200" dirty="0">
                <a:solidFill>
                  <a:srgbClr val="FF0000"/>
                </a:solidFill>
                <a:latin typeface="Arial" panose="020B0604020202020204" pitchFamily="34" charset="0"/>
                <a:cs typeface="Arial" panose="020B0604020202020204" pitchFamily="34" charset="0"/>
              </a:rPr>
              <a:t>, </a:t>
            </a:r>
            <a:r>
              <a:rPr lang="en-US" altLang="en-US" sz="3200" u="sng" dirty="0">
                <a:solidFill>
                  <a:srgbClr val="FF0000"/>
                </a:solidFill>
                <a:latin typeface="Arial" panose="020B0604020202020204" pitchFamily="34" charset="0"/>
                <a:cs typeface="Arial" panose="020B0604020202020204" pitchFamily="34" charset="0"/>
              </a:rPr>
              <a:t>(LIST BODY PPE TYPE FROM HAZARD ASSESSMENT)</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is to be worn at all times!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3994A73B-3FA6-0C38-4A88-4D0E261C4B49}"/>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33</a:t>
            </a:fld>
            <a:endParaRPr lang="en-US" dirty="0"/>
          </a:p>
        </p:txBody>
      </p:sp>
    </p:spTree>
    <p:extLst>
      <p:ext uri="{BB962C8B-B14F-4D97-AF65-F5344CB8AC3E}">
        <p14:creationId xmlns:p14="http://schemas.microsoft.com/office/powerpoint/2010/main" val="4124439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496B3-220A-3E42-A68F-A8FD219F9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87DD6-D858-E84A-1A46-8E089F38B74A}"/>
              </a:ext>
            </a:extLst>
          </p:cNvPr>
          <p:cNvSpPr>
            <a:spLocks noGrp="1"/>
          </p:cNvSpPr>
          <p:nvPr>
            <p:ph type="title"/>
          </p:nvPr>
        </p:nvSpPr>
        <p:spPr>
          <a:xfrm>
            <a:off x="699512" y="465468"/>
            <a:ext cx="10972800" cy="914400"/>
          </a:xfrm>
        </p:spPr>
        <p:txBody>
          <a:bodyPr/>
          <a:lstStyle/>
          <a:p>
            <a:r>
              <a:rPr lang="en-US" altLang="en-US" dirty="0"/>
              <a:t>Hearing PPE</a:t>
            </a:r>
            <a:endParaRPr lang="en-US" dirty="0"/>
          </a:p>
        </p:txBody>
      </p:sp>
      <p:sp>
        <p:nvSpPr>
          <p:cNvPr id="3" name="Content Placeholder 2">
            <a:extLst>
              <a:ext uri="{FF2B5EF4-FFF2-40B4-BE49-F238E27FC236}">
                <a16:creationId xmlns:a16="http://schemas.microsoft.com/office/drawing/2014/main" id="{D9E1E3A4-ACA7-AD27-E020-7593323E7F67}"/>
              </a:ext>
            </a:extLst>
          </p:cNvPr>
          <p:cNvSpPr>
            <a:spLocks noGrp="1"/>
          </p:cNvSpPr>
          <p:nvPr>
            <p:ph idx="1"/>
          </p:nvPr>
        </p:nvSpPr>
        <p:spPr>
          <a:xfrm>
            <a:off x="696424" y="1618586"/>
            <a:ext cx="10106966" cy="4325014"/>
          </a:xfrm>
        </p:spPr>
        <p:txBody>
          <a:bodyPr>
            <a:normAutofit fontScale="70000" lnSpcReduction="20000"/>
          </a:bodyPr>
          <a:lstStyle/>
          <a:p>
            <a:pPr>
              <a:buClr>
                <a:schemeClr val="accent1"/>
              </a:buClr>
              <a:buFont typeface="Wingdings" panose="05000000000000000000" pitchFamily="2" charset="2"/>
              <a:buChar char="q"/>
              <a:defRPr/>
            </a:pPr>
            <a:r>
              <a:rPr lang="en-US" dirty="0">
                <a:latin typeface="Arial" pitchFamily="34" charset="0"/>
                <a:cs typeface="Arial" pitchFamily="34" charset="0"/>
              </a:rPr>
              <a:t>Needed when the average (over an 8 hour period) noise level of an area reaches 90 decibels. </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Hearing protection must be </a:t>
            </a:r>
            <a:r>
              <a:rPr lang="en-US" u="sng" dirty="0">
                <a:latin typeface="Arial" pitchFamily="34" charset="0"/>
                <a:cs typeface="Arial" pitchFamily="34" charset="0"/>
              </a:rPr>
              <a:t>made available </a:t>
            </a:r>
            <a:r>
              <a:rPr lang="en-US" dirty="0">
                <a:latin typeface="Arial" pitchFamily="34" charset="0"/>
                <a:cs typeface="Arial" pitchFamily="34" charset="0"/>
              </a:rPr>
              <a:t>to employees when the average (over an 8 hour period) noise level reaches 85 decibels.</a:t>
            </a:r>
          </a:p>
          <a:p>
            <a:pPr>
              <a:buClr>
                <a:schemeClr val="accent1"/>
              </a:buClr>
              <a:buFont typeface="Wingdings" panose="05000000000000000000" pitchFamily="2" charset="2"/>
              <a:buChar char="q"/>
              <a:defRPr/>
            </a:pPr>
            <a:r>
              <a:rPr lang="en-US" dirty="0">
                <a:latin typeface="Arial" pitchFamily="34" charset="0"/>
                <a:cs typeface="Arial" pitchFamily="34" charset="0"/>
              </a:rPr>
              <a:t>Examples of high noise areas can be:</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Mechanical rooms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Shops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Construction Sites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When working with machinery/power tools</a:t>
            </a:r>
          </a:p>
          <a:p>
            <a:pPr>
              <a:buClr>
                <a:schemeClr val="accent1"/>
              </a:buClr>
              <a:buFont typeface="Wingdings" panose="05000000000000000000" pitchFamily="2" charset="2"/>
              <a:buChar char="q"/>
              <a:defRPr/>
            </a:pPr>
            <a:r>
              <a:rPr lang="en-US" dirty="0">
                <a:latin typeface="Arial" pitchFamily="34" charset="0"/>
                <a:cs typeface="Arial" pitchFamily="34" charset="0"/>
              </a:rPr>
              <a:t>See PSU Hearing Conservation Program for requirements: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Additional training is required to satisfy the program requirements.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hlinkClick r:id="rId3"/>
              </a:rPr>
              <a:t>https://ehs.psu.edu/hearing-conservation/overview</a:t>
            </a:r>
            <a:r>
              <a:rPr lang="en-US" dirty="0">
                <a:latin typeface="Arial" pitchFamily="34" charset="0"/>
                <a:cs typeface="Arial" pitchFamily="34" charset="0"/>
              </a:rPr>
              <a:t> </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DE7898AA-00C4-2C89-EAC3-C052E3FD0BC0}"/>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34</a:t>
            </a:fld>
            <a:endParaRPr lang="en-US" dirty="0"/>
          </a:p>
        </p:txBody>
      </p:sp>
    </p:spTree>
    <p:extLst>
      <p:ext uri="{BB962C8B-B14F-4D97-AF65-F5344CB8AC3E}">
        <p14:creationId xmlns:p14="http://schemas.microsoft.com/office/powerpoint/2010/main" val="149557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BDB1-5B11-D7BC-7EA0-0C86DDD0E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03BE2-9B9C-49E6-2ABB-B770D126CBDB}"/>
              </a:ext>
            </a:extLst>
          </p:cNvPr>
          <p:cNvSpPr>
            <a:spLocks noGrp="1"/>
          </p:cNvSpPr>
          <p:nvPr>
            <p:ph type="title"/>
          </p:nvPr>
        </p:nvSpPr>
        <p:spPr>
          <a:xfrm>
            <a:off x="699512" y="465468"/>
            <a:ext cx="10972800" cy="914400"/>
          </a:xfrm>
        </p:spPr>
        <p:txBody>
          <a:bodyPr/>
          <a:lstStyle/>
          <a:p>
            <a:r>
              <a:rPr lang="en-US" altLang="en-US" dirty="0"/>
              <a:t>Types of Hearing Protection</a:t>
            </a:r>
            <a:endParaRPr lang="en-US" dirty="0"/>
          </a:p>
        </p:txBody>
      </p:sp>
      <p:sp>
        <p:nvSpPr>
          <p:cNvPr id="3" name="Content Placeholder 2">
            <a:extLst>
              <a:ext uri="{FF2B5EF4-FFF2-40B4-BE49-F238E27FC236}">
                <a16:creationId xmlns:a16="http://schemas.microsoft.com/office/drawing/2014/main" id="{C1BD037B-6883-4436-4153-F853038DFEB5}"/>
              </a:ext>
            </a:extLst>
          </p:cNvPr>
          <p:cNvSpPr>
            <a:spLocks noGrp="1"/>
          </p:cNvSpPr>
          <p:nvPr>
            <p:ph idx="1"/>
          </p:nvPr>
        </p:nvSpPr>
        <p:spPr>
          <a:xfrm>
            <a:off x="696424" y="1618586"/>
            <a:ext cx="10106966" cy="4239603"/>
          </a:xfrm>
        </p:spPr>
        <p:txBody>
          <a:bodyPr>
            <a:normAutofit/>
          </a:bodyPr>
          <a:lstStyle/>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Ear Plugs</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Ear Muffs</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Canal Caps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B1349E54-F232-3D16-711B-F64C78D2CFA4}"/>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35</a:t>
            </a:fld>
            <a:endParaRPr lang="en-US" dirty="0"/>
          </a:p>
        </p:txBody>
      </p:sp>
      <p:pic>
        <p:nvPicPr>
          <p:cNvPr id="4" name="Picture 4" descr="http://tbn0.google.com/images?q=tbn:8ESgbjj7E416XM:http://www.uvprocess.com/products%255CSAFETY%2520PRODUCTS.A4.HEARING%2520PROTECTION.HEARING%255CMAX%2520HEARING%2520PROTECTORS.HEARING%2520%2520B%255CHEARING%2520%2520B_primary_WebPic1.JPG">
            <a:extLst>
              <a:ext uri="{FF2B5EF4-FFF2-40B4-BE49-F238E27FC236}">
                <a16:creationId xmlns:a16="http://schemas.microsoft.com/office/drawing/2014/main" id="{A596258C-DC13-8AC8-48F5-E96D1E98F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982" y="1550654"/>
            <a:ext cx="20669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tbn0.google.com/images?q=tbn:-w_Q0Z4dEUSlhM:https://www.safetysuppliescanada.com/newcatalog/images/EM3144.jpg">
            <a:extLst>
              <a:ext uri="{FF2B5EF4-FFF2-40B4-BE49-F238E27FC236}">
                <a16:creationId xmlns:a16="http://schemas.microsoft.com/office/drawing/2014/main" id="{42123CDD-438C-33F2-3AAC-5898BF22A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147" y="2210637"/>
            <a:ext cx="2271713" cy="2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bn3.google.com/images?q=tbn:78xXtCPXWdbDeM:http://www.uvprocess.com/products%255CSAFETY%2520PRODUCTS.A4.HEARING%2520PROTECTION.HEARING%255CBAND%2520STYLE%2520HEARING%2520PROTECTOR.HEARING%2520%2520H%255CHEARING%2520%2520H_primary_WebPic1.JPG">
            <a:extLst>
              <a:ext uri="{FF2B5EF4-FFF2-40B4-BE49-F238E27FC236}">
                <a16:creationId xmlns:a16="http://schemas.microsoft.com/office/drawing/2014/main" id="{63995E47-48DA-84B9-21B4-A4041C2FC2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5964" y="3953189"/>
            <a:ext cx="236466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118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8EABA-BA92-2FA3-8280-7EF5B7394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1B47E-3A88-1D91-8D3E-E50A4D97A653}"/>
              </a:ext>
            </a:extLst>
          </p:cNvPr>
          <p:cNvSpPr>
            <a:spLocks noGrp="1"/>
          </p:cNvSpPr>
          <p:nvPr>
            <p:ph type="title"/>
          </p:nvPr>
        </p:nvSpPr>
        <p:spPr>
          <a:xfrm>
            <a:off x="699512" y="465468"/>
            <a:ext cx="10972800" cy="914400"/>
          </a:xfrm>
        </p:spPr>
        <p:txBody>
          <a:bodyPr/>
          <a:lstStyle/>
          <a:p>
            <a:r>
              <a:rPr lang="en-US" altLang="en-US" dirty="0"/>
              <a:t>Donning Hearing Plugs</a:t>
            </a:r>
            <a:endParaRPr lang="en-US" dirty="0"/>
          </a:p>
        </p:txBody>
      </p:sp>
      <p:sp>
        <p:nvSpPr>
          <p:cNvPr id="3" name="Content Placeholder 2">
            <a:extLst>
              <a:ext uri="{FF2B5EF4-FFF2-40B4-BE49-F238E27FC236}">
                <a16:creationId xmlns:a16="http://schemas.microsoft.com/office/drawing/2014/main" id="{D9AD3F8F-C282-5A18-56E6-9FF09C4F6F99}"/>
              </a:ext>
            </a:extLst>
          </p:cNvPr>
          <p:cNvSpPr>
            <a:spLocks noGrp="1"/>
          </p:cNvSpPr>
          <p:nvPr>
            <p:ph idx="1"/>
          </p:nvPr>
        </p:nvSpPr>
        <p:spPr>
          <a:xfrm>
            <a:off x="2019718" y="1618586"/>
            <a:ext cx="8783671" cy="4631489"/>
          </a:xfrm>
        </p:spPr>
        <p:txBody>
          <a:bodyPr>
            <a:normAutofit fontScale="70000" lnSpcReduction="20000"/>
          </a:bodyPr>
          <a:lstStyle/>
          <a:p>
            <a:pPr marL="0" indent="0">
              <a:buClr>
                <a:schemeClr val="accent1"/>
              </a:buClr>
              <a:buNone/>
              <a:defRPr/>
            </a:pPr>
            <a:r>
              <a:rPr lang="en-US" b="1" dirty="0">
                <a:latin typeface="Arial" pitchFamily="34" charset="0"/>
                <a:cs typeface="Arial" pitchFamily="34" charset="0"/>
              </a:rPr>
              <a:t>Follow manufacturers recommendations.  The steps below is a commonly used method. </a:t>
            </a:r>
          </a:p>
          <a:p>
            <a:pPr>
              <a:buClr>
                <a:schemeClr val="accent1"/>
              </a:buClr>
              <a:buFont typeface="Wingdings" panose="05000000000000000000" pitchFamily="2" charset="2"/>
              <a:buChar char="q"/>
              <a:defRPr/>
            </a:pPr>
            <a:r>
              <a:rPr lang="en-US" b="1" dirty="0">
                <a:latin typeface="Arial" pitchFamily="34" charset="0"/>
                <a:cs typeface="Arial" pitchFamily="34" charset="0"/>
              </a:rPr>
              <a:t>1. Roll</a:t>
            </a:r>
            <a:r>
              <a:rPr lang="en-US" dirty="0">
                <a:latin typeface="Arial" pitchFamily="34" charset="0"/>
                <a:cs typeface="Arial" pitchFamily="34" charset="0"/>
              </a:rPr>
              <a:t> the earplug up into a small, thin "snake" with your fingers. You can use one or both hands. </a:t>
            </a:r>
          </a:p>
          <a:p>
            <a:pPr>
              <a:buClr>
                <a:schemeClr val="accent1"/>
              </a:buClr>
              <a:buFont typeface="Wingdings" panose="05000000000000000000" pitchFamily="2" charset="2"/>
              <a:buChar char="q"/>
              <a:defRPr/>
            </a:pPr>
            <a:endParaRPr lang="en-US" dirty="0">
              <a:latin typeface="Arial" pitchFamily="34" charset="0"/>
              <a:cs typeface="Arial" pitchFamily="34" charset="0"/>
            </a:endParaRPr>
          </a:p>
          <a:p>
            <a:pPr>
              <a:buClr>
                <a:schemeClr val="accent1"/>
              </a:buClr>
              <a:buFont typeface="Wingdings" panose="05000000000000000000" pitchFamily="2" charset="2"/>
              <a:buChar char="q"/>
              <a:defRPr/>
            </a:pPr>
            <a:r>
              <a:rPr lang="en-US" b="1" dirty="0">
                <a:latin typeface="Arial" pitchFamily="34" charset="0"/>
                <a:cs typeface="Arial" pitchFamily="34" charset="0"/>
              </a:rPr>
              <a:t>2. Pull</a:t>
            </a:r>
            <a:r>
              <a:rPr lang="en-US" dirty="0">
                <a:latin typeface="Arial" pitchFamily="34" charset="0"/>
                <a:cs typeface="Arial" pitchFamily="34" charset="0"/>
              </a:rPr>
              <a:t> the top of your ear up and back with your opposite hand to straighten out your ear canal. The rolled-up earplug should slide right in. </a:t>
            </a:r>
          </a:p>
          <a:p>
            <a:pPr>
              <a:buClr>
                <a:schemeClr val="accent1"/>
              </a:buClr>
              <a:buFont typeface="Wingdings" panose="05000000000000000000" pitchFamily="2" charset="2"/>
              <a:buChar char="q"/>
              <a:defRPr/>
            </a:pPr>
            <a:endParaRPr lang="en-US" dirty="0">
              <a:latin typeface="Arial" pitchFamily="34" charset="0"/>
              <a:cs typeface="Arial" pitchFamily="34" charset="0"/>
            </a:endParaRPr>
          </a:p>
          <a:p>
            <a:pPr>
              <a:buClr>
                <a:schemeClr val="accent1"/>
              </a:buClr>
              <a:buFont typeface="Wingdings" panose="05000000000000000000" pitchFamily="2" charset="2"/>
              <a:buChar char="q"/>
              <a:defRPr/>
            </a:pPr>
            <a:r>
              <a:rPr lang="en-US" b="1" dirty="0">
                <a:latin typeface="Arial" pitchFamily="34" charset="0"/>
                <a:cs typeface="Arial" pitchFamily="34" charset="0"/>
              </a:rPr>
              <a:t>3. Hold</a:t>
            </a:r>
            <a:r>
              <a:rPr lang="en-US" dirty="0">
                <a:latin typeface="Arial" pitchFamily="34" charset="0"/>
                <a:cs typeface="Arial" pitchFamily="34" charset="0"/>
              </a:rPr>
              <a:t> the earplug in with your finger. Count to 20 or 30 out loud while waiting for the plug to expand and fill the ear canal. Your voice will sound muffled when the plug has made a good seal.</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D268D821-FA86-2B0E-79BE-2A27112193E1}"/>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36</a:t>
            </a:fld>
            <a:endParaRPr lang="en-US" dirty="0"/>
          </a:p>
        </p:txBody>
      </p:sp>
      <p:pic>
        <p:nvPicPr>
          <p:cNvPr id="8" name="Picture 3" descr="Step 1 - Roll">
            <a:extLst>
              <a:ext uri="{FF2B5EF4-FFF2-40B4-BE49-F238E27FC236}">
                <a16:creationId xmlns:a16="http://schemas.microsoft.com/office/drawing/2014/main" id="{3B034B3F-D83D-C908-413C-D1A1D94FD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49" y="1379868"/>
            <a:ext cx="131350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Step 2 - Pull">
            <a:extLst>
              <a:ext uri="{FF2B5EF4-FFF2-40B4-BE49-F238E27FC236}">
                <a16:creationId xmlns:a16="http://schemas.microsoft.com/office/drawing/2014/main" id="{84F28B2A-2665-CDD3-ED0F-AD14683B4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24" y="2811133"/>
            <a:ext cx="14978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Step 3 - Hold">
            <a:extLst>
              <a:ext uri="{FF2B5EF4-FFF2-40B4-BE49-F238E27FC236}">
                <a16:creationId xmlns:a16="http://schemas.microsoft.com/office/drawing/2014/main" id="{4CC6FCD5-8DB2-451F-5B83-14D6F16E5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25" y="4318597"/>
            <a:ext cx="1576300" cy="15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50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4AF38-1DB0-59CE-4A53-FE201343F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6B8FD-35EC-F49A-638E-09B24424D625}"/>
              </a:ext>
            </a:extLst>
          </p:cNvPr>
          <p:cNvSpPr>
            <a:spLocks noGrp="1"/>
          </p:cNvSpPr>
          <p:nvPr>
            <p:ph type="title"/>
          </p:nvPr>
        </p:nvSpPr>
        <p:spPr>
          <a:xfrm>
            <a:off x="699512" y="465468"/>
            <a:ext cx="10972800" cy="914400"/>
          </a:xfrm>
        </p:spPr>
        <p:txBody>
          <a:bodyPr/>
          <a:lstStyle/>
          <a:p>
            <a:r>
              <a:rPr lang="en-US" altLang="en-US" dirty="0"/>
              <a:t>Ear Plug Fit Check</a:t>
            </a:r>
            <a:endParaRPr lang="en-US" dirty="0"/>
          </a:p>
        </p:txBody>
      </p:sp>
      <p:sp>
        <p:nvSpPr>
          <p:cNvPr id="3" name="Content Placeholder 2">
            <a:extLst>
              <a:ext uri="{FF2B5EF4-FFF2-40B4-BE49-F238E27FC236}">
                <a16:creationId xmlns:a16="http://schemas.microsoft.com/office/drawing/2014/main" id="{9F650680-754C-0A0F-4B55-29724E560ACC}"/>
              </a:ext>
            </a:extLst>
          </p:cNvPr>
          <p:cNvSpPr>
            <a:spLocks noGrp="1"/>
          </p:cNvSpPr>
          <p:nvPr>
            <p:ph idx="1"/>
          </p:nvPr>
        </p:nvSpPr>
        <p:spPr>
          <a:xfrm>
            <a:off x="696424" y="1618586"/>
            <a:ext cx="4990943" cy="4239603"/>
          </a:xfrm>
        </p:spPr>
        <p:txBody>
          <a:bodyPr>
            <a:normAutofit fontScale="92500" lnSpcReduction="10000"/>
          </a:bodyPr>
          <a:lstStyle/>
          <a:p>
            <a:pPr>
              <a:buClr>
                <a:schemeClr val="accent1"/>
              </a:buClr>
              <a:buFont typeface="Wingdings" panose="05000000000000000000" pitchFamily="2" charset="2"/>
              <a:buChar char="q"/>
            </a:pPr>
            <a:r>
              <a:rPr lang="en-US" altLang="en-US" b="1" dirty="0">
                <a:latin typeface="Arial" panose="020B0604020202020204" pitchFamily="34" charset="0"/>
                <a:cs typeface="Arial" panose="020B0604020202020204" pitchFamily="34" charset="0"/>
              </a:rPr>
              <a:t>Check the fit</a:t>
            </a:r>
            <a:r>
              <a:rPr lang="en-US" altLang="en-US" dirty="0">
                <a:latin typeface="Arial" panose="020B0604020202020204" pitchFamily="34" charset="0"/>
                <a:cs typeface="Arial" panose="020B0604020202020204" pitchFamily="34" charset="0"/>
              </a:rPr>
              <a:t>. Most of the foam body of the earplug should be within the ear canal. Try cupping your hands tightly over your ears. If sounds are much more muffled with your hands in place, the earplug may not be sealing properly. Take the earplug out and try again.</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E03C4CF2-B8F6-A0B6-45A0-733897BBA586}"/>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37</a:t>
            </a:fld>
            <a:endParaRPr lang="en-US" dirty="0"/>
          </a:p>
        </p:txBody>
      </p:sp>
      <p:pic>
        <p:nvPicPr>
          <p:cNvPr id="8" name="Picture 2" descr="http://ehstoday.com/images/PPE-fit.gif">
            <a:extLst>
              <a:ext uri="{FF2B5EF4-FFF2-40B4-BE49-F238E27FC236}">
                <a16:creationId xmlns:a16="http://schemas.microsoft.com/office/drawing/2014/main" id="{54563A1A-4722-C781-CC16-6722F124C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912" y="1225061"/>
            <a:ext cx="2454654" cy="433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95683D8-C259-11DF-ADC8-EF858788B8F9}"/>
              </a:ext>
            </a:extLst>
          </p:cNvPr>
          <p:cNvSpPr txBox="1"/>
          <p:nvPr/>
        </p:nvSpPr>
        <p:spPr>
          <a:xfrm>
            <a:off x="9300972" y="5070791"/>
            <a:ext cx="2529840" cy="276999"/>
          </a:xfrm>
          <a:prstGeom prst="rect">
            <a:avLst/>
          </a:prstGeom>
          <a:noFill/>
        </p:spPr>
        <p:txBody>
          <a:bodyPr wrap="square">
            <a:spAutoFit/>
          </a:bodyPr>
          <a:lstStyle/>
          <a:p>
            <a:pPr eaLnBrk="1" hangingPunct="1">
              <a:lnSpc>
                <a:spcPct val="100000"/>
              </a:lnSpc>
              <a:spcBef>
                <a:spcPct val="20000"/>
              </a:spcBef>
              <a:buClr>
                <a:srgbClr val="6BB1C9"/>
              </a:buClr>
              <a:buSzPct val="95000"/>
            </a:pPr>
            <a:r>
              <a:rPr lang="en-US" altLang="en-US" sz="1200" dirty="0">
                <a:solidFill>
                  <a:srgbClr val="000000"/>
                </a:solidFill>
                <a:latin typeface="Calibri" panose="020F0502020204030204" pitchFamily="34" charset="0"/>
              </a:rPr>
              <a:t>ehstoday.com/images/PPE-fit.gif</a:t>
            </a:r>
            <a:endParaRPr lang="en-US" alt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97964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6BA85-931C-7249-382E-30DB6E331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2CCB3-635B-BAC2-A532-FF420C86D945}"/>
              </a:ext>
            </a:extLst>
          </p:cNvPr>
          <p:cNvSpPr>
            <a:spLocks noGrp="1"/>
          </p:cNvSpPr>
          <p:nvPr>
            <p:ph type="title"/>
          </p:nvPr>
        </p:nvSpPr>
        <p:spPr>
          <a:xfrm>
            <a:off x="699512" y="465468"/>
            <a:ext cx="10972800" cy="914400"/>
          </a:xfrm>
        </p:spPr>
        <p:txBody>
          <a:bodyPr/>
          <a:lstStyle/>
          <a:p>
            <a:r>
              <a:rPr lang="en-US" altLang="en-US" dirty="0"/>
              <a:t>Care and Maintenance</a:t>
            </a:r>
            <a:endParaRPr lang="en-US" dirty="0"/>
          </a:p>
        </p:txBody>
      </p:sp>
      <p:sp>
        <p:nvSpPr>
          <p:cNvPr id="3" name="Content Placeholder 2">
            <a:extLst>
              <a:ext uri="{FF2B5EF4-FFF2-40B4-BE49-F238E27FC236}">
                <a16:creationId xmlns:a16="http://schemas.microsoft.com/office/drawing/2014/main" id="{21455B39-2936-41E3-4189-15F7C0B8AA40}"/>
              </a:ext>
            </a:extLst>
          </p:cNvPr>
          <p:cNvSpPr>
            <a:spLocks noGrp="1"/>
          </p:cNvSpPr>
          <p:nvPr>
            <p:ph idx="1"/>
          </p:nvPr>
        </p:nvSpPr>
        <p:spPr>
          <a:xfrm>
            <a:off x="696424" y="1618586"/>
            <a:ext cx="10869229" cy="4239603"/>
          </a:xfrm>
        </p:spPr>
        <p:txBody>
          <a:bodyPr>
            <a:normAutofit/>
          </a:bodyPr>
          <a:lstStyle/>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Check hearing protection for damage prior to each use for cuts, cracks or other damage.  Replace if damage is found.</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Store all hearing protection in a clean, dry location.</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Replace disposable ear plugs frequently.</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6E4C4816-3F6B-CEB7-9AD3-86BA1088F462}"/>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38</a:t>
            </a:fld>
            <a:endParaRPr lang="en-US" dirty="0"/>
          </a:p>
        </p:txBody>
      </p:sp>
    </p:spTree>
    <p:extLst>
      <p:ext uri="{BB962C8B-B14F-4D97-AF65-F5344CB8AC3E}">
        <p14:creationId xmlns:p14="http://schemas.microsoft.com/office/powerpoint/2010/main" val="3304568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6DC3A-A5C4-0091-BA5E-B4159ACBB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394FA-5C42-6ACE-C3EC-49E839F45234}"/>
              </a:ext>
            </a:extLst>
          </p:cNvPr>
          <p:cNvSpPr>
            <a:spLocks noGrp="1"/>
          </p:cNvSpPr>
          <p:nvPr>
            <p:ph type="title"/>
          </p:nvPr>
        </p:nvSpPr>
        <p:spPr>
          <a:xfrm>
            <a:off x="699512" y="465468"/>
            <a:ext cx="10972800" cy="914400"/>
          </a:xfrm>
        </p:spPr>
        <p:txBody>
          <a:bodyPr/>
          <a:lstStyle/>
          <a:p>
            <a:r>
              <a:rPr lang="en-US" altLang="en-US" dirty="0"/>
              <a:t>Specific Ear PPE</a:t>
            </a:r>
            <a:endParaRPr lang="en-US" dirty="0"/>
          </a:p>
        </p:txBody>
      </p:sp>
      <p:sp>
        <p:nvSpPr>
          <p:cNvPr id="3" name="Content Placeholder 2">
            <a:extLst>
              <a:ext uri="{FF2B5EF4-FFF2-40B4-BE49-F238E27FC236}">
                <a16:creationId xmlns:a16="http://schemas.microsoft.com/office/drawing/2014/main" id="{29CE2D1C-E9F5-81E5-5CEC-C745B28A60FD}"/>
              </a:ext>
            </a:extLst>
          </p:cNvPr>
          <p:cNvSpPr>
            <a:spLocks noGrp="1"/>
          </p:cNvSpPr>
          <p:nvPr>
            <p:ph idx="1"/>
          </p:nvPr>
        </p:nvSpPr>
        <p:spPr>
          <a:xfrm>
            <a:off x="696424" y="1618586"/>
            <a:ext cx="10869229" cy="4239603"/>
          </a:xfrm>
        </p:spPr>
        <p:txBody>
          <a:bodyPr>
            <a:normAutofit fontScale="92500" lnSpcReduction="10000"/>
          </a:bodyPr>
          <a:lstStyle/>
          <a:p>
            <a:pPr>
              <a:defRPr/>
            </a:pPr>
            <a:r>
              <a:rPr lang="en-US" altLang="en-US" dirty="0">
                <a:solidFill>
                  <a:srgbClr val="FF0000"/>
                </a:solidFill>
                <a:latin typeface="Arial" panose="020B0604020202020204" pitchFamily="34" charset="0"/>
                <a:cs typeface="Arial" panose="020B0604020202020204" pitchFamily="34" charset="0"/>
              </a:rPr>
              <a:t>Refer to Part C – PPE Summary for all situations when hearing protection is required.</a:t>
            </a:r>
          </a:p>
          <a:p>
            <a:pPr>
              <a:defRPr/>
            </a:pPr>
            <a:endParaRPr lang="en-US" altLang="en-US" dirty="0">
              <a:solidFill>
                <a:srgbClr val="FF0000"/>
              </a:solidFill>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give examples: ex) working in steam plant, cutting tree </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Ex) When you will be </a:t>
            </a:r>
            <a:r>
              <a:rPr lang="en-US" altLang="en-US" u="sng" dirty="0">
                <a:solidFill>
                  <a:srgbClr val="FF0000"/>
                </a:solidFill>
                <a:latin typeface="Arial" panose="020B0604020202020204" pitchFamily="34" charset="0"/>
                <a:cs typeface="Arial" panose="020B0604020202020204" pitchFamily="34" charset="0"/>
              </a:rPr>
              <a:t>(LIST JOB NAME)</a:t>
            </a:r>
            <a:r>
              <a:rPr lang="en-US" altLang="en-US" dirty="0">
                <a:solidFill>
                  <a:srgbClr val="FF0000"/>
                </a:solidFill>
                <a:latin typeface="Arial" panose="020B0604020202020204" pitchFamily="34" charset="0"/>
                <a:cs typeface="Arial" panose="020B0604020202020204" pitchFamily="34" charset="0"/>
              </a:rPr>
              <a:t>, </a:t>
            </a:r>
            <a:r>
              <a:rPr lang="en-US" altLang="en-US" u="sng" dirty="0">
                <a:solidFill>
                  <a:srgbClr val="FF0000"/>
                </a:solidFill>
                <a:latin typeface="Arial" panose="020B0604020202020204" pitchFamily="34" charset="0"/>
                <a:cs typeface="Arial" panose="020B0604020202020204" pitchFamily="34" charset="0"/>
              </a:rPr>
              <a:t>(LIST HEARING PPE TYPE FROM HAZARD ASSESSMENT)</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to be worn at all times!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E94AE3BA-F6FA-B9CF-FE5C-1910DCFDF43A}"/>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39</a:t>
            </a:fld>
            <a:endParaRPr lang="en-US" dirty="0"/>
          </a:p>
        </p:txBody>
      </p:sp>
    </p:spTree>
    <p:extLst>
      <p:ext uri="{BB962C8B-B14F-4D97-AF65-F5344CB8AC3E}">
        <p14:creationId xmlns:p14="http://schemas.microsoft.com/office/powerpoint/2010/main" val="186951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80D7B-2E9C-377F-F479-472AC7D61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DFEB7-75EE-7A56-5F8A-F9468A548D9E}"/>
              </a:ext>
            </a:extLst>
          </p:cNvPr>
          <p:cNvSpPr>
            <a:spLocks noGrp="1"/>
          </p:cNvSpPr>
          <p:nvPr>
            <p:ph type="title"/>
          </p:nvPr>
        </p:nvSpPr>
        <p:spPr>
          <a:xfrm>
            <a:off x="609600" y="457200"/>
            <a:ext cx="10972800" cy="914400"/>
          </a:xfrm>
        </p:spPr>
        <p:txBody>
          <a:bodyPr/>
          <a:lstStyle/>
          <a:p>
            <a:r>
              <a:rPr lang="en-US" altLang="en-US" dirty="0"/>
              <a:t>What is this training based on?</a:t>
            </a:r>
            <a:endParaRPr lang="en-US" dirty="0"/>
          </a:p>
        </p:txBody>
      </p:sp>
      <p:sp>
        <p:nvSpPr>
          <p:cNvPr id="3" name="Content Placeholder 2">
            <a:extLst>
              <a:ext uri="{FF2B5EF4-FFF2-40B4-BE49-F238E27FC236}">
                <a16:creationId xmlns:a16="http://schemas.microsoft.com/office/drawing/2014/main" id="{DC090028-2014-4072-0B9E-4AA83803339D}"/>
              </a:ext>
            </a:extLst>
          </p:cNvPr>
          <p:cNvSpPr>
            <a:spLocks noGrp="1"/>
          </p:cNvSpPr>
          <p:nvPr>
            <p:ph idx="1"/>
          </p:nvPr>
        </p:nvSpPr>
        <p:spPr>
          <a:xfrm>
            <a:off x="1066801" y="1825625"/>
            <a:ext cx="4912760" cy="3736975"/>
          </a:xfrm>
        </p:spPr>
        <p:txBody>
          <a:bodyPr>
            <a:normAutofit fontScale="85000" lnSpcReduction="20000"/>
          </a:bodyPr>
          <a:lstStyle/>
          <a:p>
            <a:r>
              <a:rPr lang="en-US" altLang="en-US" dirty="0"/>
              <a:t>Designated individuals from your work group conducted a PPE hazard assessment based off the requirements of the PSU PPE Program to determine any and all jobs that would require the use of PPE.</a:t>
            </a:r>
          </a:p>
          <a:p>
            <a:r>
              <a:rPr lang="en-US" altLang="en-US" dirty="0"/>
              <a:t>This information was then consolidated into one document.</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ABAAC25E-168B-C2E2-8D3A-BE61BBD07D78}"/>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4</a:t>
            </a:fld>
            <a:endParaRPr lang="en-US" dirty="0"/>
          </a:p>
        </p:txBody>
      </p:sp>
      <p:sp>
        <p:nvSpPr>
          <p:cNvPr id="4" name="Rectangle 3">
            <a:extLst>
              <a:ext uri="{FF2B5EF4-FFF2-40B4-BE49-F238E27FC236}">
                <a16:creationId xmlns:a16="http://schemas.microsoft.com/office/drawing/2014/main" id="{7B5BF149-6800-88E7-98E8-12E851A9F80A}"/>
              </a:ext>
            </a:extLst>
          </p:cNvPr>
          <p:cNvSpPr/>
          <p:nvPr/>
        </p:nvSpPr>
        <p:spPr>
          <a:xfrm>
            <a:off x="8382000" y="152400"/>
            <a:ext cx="1066800" cy="914400"/>
          </a:xfrm>
          <a:prstGeom prst="rect">
            <a:avLst/>
          </a:prstGeom>
          <a:solidFill>
            <a:schemeClr val="bg1"/>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002060"/>
                </a:solidFill>
              </a:rPr>
              <a:t>PPE</a:t>
            </a:r>
          </a:p>
        </p:txBody>
      </p:sp>
      <p:sp>
        <p:nvSpPr>
          <p:cNvPr id="5" name="Rectangle 4">
            <a:extLst>
              <a:ext uri="{FF2B5EF4-FFF2-40B4-BE49-F238E27FC236}">
                <a16:creationId xmlns:a16="http://schemas.microsoft.com/office/drawing/2014/main" id="{76715C0D-F20C-E33B-6BD4-D7F7B8C9218B}"/>
              </a:ext>
            </a:extLst>
          </p:cNvPr>
          <p:cNvSpPr/>
          <p:nvPr/>
        </p:nvSpPr>
        <p:spPr>
          <a:xfrm>
            <a:off x="9512300" y="152400"/>
            <a:ext cx="1066800" cy="914400"/>
          </a:xfrm>
          <a:prstGeom prst="rect">
            <a:avLst/>
          </a:prstGeom>
          <a:solidFill>
            <a:srgbClr val="00206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rPr>
              <a:t>101</a:t>
            </a:r>
          </a:p>
        </p:txBody>
      </p:sp>
      <p:pic>
        <p:nvPicPr>
          <p:cNvPr id="7" name="Picture 3">
            <a:extLst>
              <a:ext uri="{FF2B5EF4-FFF2-40B4-BE49-F238E27FC236}">
                <a16:creationId xmlns:a16="http://schemas.microsoft.com/office/drawing/2014/main" id="{D3AA1A46-7FBB-172C-26BA-FAF3706D9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0" y="1825625"/>
            <a:ext cx="4459288" cy="4002419"/>
          </a:xfrm>
          <a:prstGeom prst="rect">
            <a:avLst/>
          </a:prstGeom>
          <a:noFill/>
        </p:spPr>
      </p:pic>
    </p:spTree>
    <p:extLst>
      <p:ext uri="{BB962C8B-B14F-4D97-AF65-F5344CB8AC3E}">
        <p14:creationId xmlns:p14="http://schemas.microsoft.com/office/powerpoint/2010/main" val="1702048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9A81-2BA9-AD19-735B-144085BA0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1E64A-A4D1-D7F0-D03D-274C82B9139D}"/>
              </a:ext>
            </a:extLst>
          </p:cNvPr>
          <p:cNvSpPr>
            <a:spLocks noGrp="1"/>
          </p:cNvSpPr>
          <p:nvPr>
            <p:ph type="title"/>
          </p:nvPr>
        </p:nvSpPr>
        <p:spPr>
          <a:xfrm>
            <a:off x="699512" y="465468"/>
            <a:ext cx="10972800" cy="914400"/>
          </a:xfrm>
        </p:spPr>
        <p:txBody>
          <a:bodyPr/>
          <a:lstStyle/>
          <a:p>
            <a:r>
              <a:rPr lang="en-US" altLang="en-US" dirty="0"/>
              <a:t>Respiratory PPE</a:t>
            </a:r>
            <a:endParaRPr lang="en-US" dirty="0"/>
          </a:p>
        </p:txBody>
      </p:sp>
      <p:sp>
        <p:nvSpPr>
          <p:cNvPr id="3" name="Content Placeholder 2">
            <a:extLst>
              <a:ext uri="{FF2B5EF4-FFF2-40B4-BE49-F238E27FC236}">
                <a16:creationId xmlns:a16="http://schemas.microsoft.com/office/drawing/2014/main" id="{CAAACA89-CA55-7BA2-7B2D-67E7410CD40F}"/>
              </a:ext>
            </a:extLst>
          </p:cNvPr>
          <p:cNvSpPr>
            <a:spLocks noGrp="1"/>
          </p:cNvSpPr>
          <p:nvPr>
            <p:ph idx="1"/>
          </p:nvPr>
        </p:nvSpPr>
        <p:spPr>
          <a:xfrm>
            <a:off x="696424" y="1618586"/>
            <a:ext cx="10869229" cy="4239603"/>
          </a:xfrm>
        </p:spPr>
        <p:txBody>
          <a:bodyPr>
            <a:normAutofit fontScale="77500" lnSpcReduction="20000"/>
          </a:bodyPr>
          <a:lstStyle/>
          <a:p>
            <a:pPr>
              <a:buClr>
                <a:schemeClr val="accent1"/>
              </a:buClr>
              <a:buFont typeface="Wingdings" panose="05000000000000000000" pitchFamily="2" charset="2"/>
              <a:buChar char="q"/>
              <a:defRPr/>
            </a:pPr>
            <a:r>
              <a:rPr lang="en-US" dirty="0">
                <a:latin typeface="Arial" pitchFamily="34" charset="0"/>
                <a:cs typeface="Arial" pitchFamily="34" charset="0"/>
              </a:rPr>
              <a:t>Needed when work presents an inhalation hazard.</a:t>
            </a:r>
          </a:p>
          <a:p>
            <a:pPr>
              <a:buClr>
                <a:schemeClr val="accent1"/>
              </a:buClr>
              <a:buFont typeface="Wingdings" panose="05000000000000000000" pitchFamily="2" charset="2"/>
              <a:buChar char="q"/>
              <a:defRPr/>
            </a:pPr>
            <a:r>
              <a:rPr lang="en-US" dirty="0">
                <a:latin typeface="Arial" pitchFamily="34" charset="0"/>
                <a:cs typeface="Arial" pitchFamily="34" charset="0"/>
              </a:rPr>
              <a:t>Examples of hazards: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Working with uncontained chemicals.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Working with highly toxic chemicals.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Working in dusty environment.</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Painting.</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Welding.</a:t>
            </a:r>
          </a:p>
          <a:p>
            <a:pPr>
              <a:buClr>
                <a:schemeClr val="accent1"/>
              </a:buClr>
              <a:buFont typeface="Wingdings" panose="05000000000000000000" pitchFamily="2" charset="2"/>
              <a:buChar char="q"/>
              <a:defRPr/>
            </a:pPr>
            <a:r>
              <a:rPr lang="en-US" dirty="0">
                <a:latin typeface="Arial" pitchFamily="34" charset="0"/>
                <a:cs typeface="Arial" pitchFamily="34" charset="0"/>
              </a:rPr>
              <a:t>See PSU Respiratory Protection Program for requirements: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Additional training is required to satisfy the program requirements.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hlinkClick r:id="rId3"/>
              </a:rPr>
              <a:t>https://ehs.psu.edu/respiratory-protection/overview</a:t>
            </a:r>
            <a:r>
              <a:rPr lang="en-US" dirty="0">
                <a:latin typeface="Arial" pitchFamily="34" charset="0"/>
                <a:cs typeface="Arial" pitchFamily="34" charset="0"/>
              </a:rPr>
              <a:t> </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77B80E45-61A6-B9B9-6547-51575A37298B}"/>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40</a:t>
            </a:fld>
            <a:endParaRPr lang="en-US" dirty="0"/>
          </a:p>
        </p:txBody>
      </p:sp>
    </p:spTree>
    <p:extLst>
      <p:ext uri="{BB962C8B-B14F-4D97-AF65-F5344CB8AC3E}">
        <p14:creationId xmlns:p14="http://schemas.microsoft.com/office/powerpoint/2010/main" val="4271003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85AED-7412-F81B-8704-2A0E83FAB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63EB5-5693-B4F1-E1DA-32A933F8C295}"/>
              </a:ext>
            </a:extLst>
          </p:cNvPr>
          <p:cNvSpPr>
            <a:spLocks noGrp="1"/>
          </p:cNvSpPr>
          <p:nvPr>
            <p:ph type="title"/>
          </p:nvPr>
        </p:nvSpPr>
        <p:spPr>
          <a:xfrm>
            <a:off x="699512" y="465468"/>
            <a:ext cx="10972800" cy="914400"/>
          </a:xfrm>
        </p:spPr>
        <p:txBody>
          <a:bodyPr/>
          <a:lstStyle/>
          <a:p>
            <a:r>
              <a:rPr lang="en-US" altLang="en-US" dirty="0"/>
              <a:t>Types of Respiratory Protection</a:t>
            </a:r>
            <a:endParaRPr lang="en-US" dirty="0"/>
          </a:p>
        </p:txBody>
      </p:sp>
      <p:sp>
        <p:nvSpPr>
          <p:cNvPr id="3" name="Content Placeholder 2">
            <a:extLst>
              <a:ext uri="{FF2B5EF4-FFF2-40B4-BE49-F238E27FC236}">
                <a16:creationId xmlns:a16="http://schemas.microsoft.com/office/drawing/2014/main" id="{4FEF763A-0CC6-5F0D-36B7-47B0C08CA375}"/>
              </a:ext>
            </a:extLst>
          </p:cNvPr>
          <p:cNvSpPr>
            <a:spLocks noGrp="1"/>
          </p:cNvSpPr>
          <p:nvPr>
            <p:ph idx="1"/>
          </p:nvPr>
        </p:nvSpPr>
        <p:spPr>
          <a:xfrm>
            <a:off x="696424" y="1618586"/>
            <a:ext cx="10869229" cy="4239603"/>
          </a:xfrm>
        </p:spPr>
        <p:txBody>
          <a:bodyPr>
            <a:normAutofit fontScale="92500" lnSpcReduction="10000"/>
          </a:bodyPr>
          <a:lstStyle/>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Dust Mask</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½ mask </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Full Mask</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Powered Air Purifying respirator (PAPR)</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Supplied Airline Respirator</a:t>
            </a: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Self Contained Breathing Apparatus (SCBA)</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5BC47C91-7199-D506-3055-A85AE984585A}"/>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41</a:t>
            </a:fld>
            <a:endParaRPr lang="en-US" dirty="0"/>
          </a:p>
        </p:txBody>
      </p:sp>
      <p:pic>
        <p:nvPicPr>
          <p:cNvPr id="4" name="Picture 4" descr="http://tbn0.google.com/images?q=tbn:2IbEjwCmcD5tkM:http://www.geneseo.edu/~ehs/Respirator%2520Web%2520page/dust%2520mask%2520respirator.gif">
            <a:extLst>
              <a:ext uri="{FF2B5EF4-FFF2-40B4-BE49-F238E27FC236}">
                <a16:creationId xmlns:a16="http://schemas.microsoft.com/office/drawing/2014/main" id="{D262C704-45D8-B2FF-66CE-FA112D750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533175"/>
            <a:ext cx="1519237" cy="149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tbn0.google.com/images?q=tbn:EPhgP8cG0mxkrM:http://www.rosemania.com/images/Respirator.jpg">
            <a:extLst>
              <a:ext uri="{FF2B5EF4-FFF2-40B4-BE49-F238E27FC236}">
                <a16:creationId xmlns:a16="http://schemas.microsoft.com/office/drawing/2014/main" id="{BB795E5E-CD9C-6494-F7E6-C600EC5D3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50" y="1478764"/>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bn1.google.com/images?q=tbn:o10xxac9cYNFJM:http://www.sharpesafety.com/catalog/images/7/1437.jpg">
            <a:extLst>
              <a:ext uri="{FF2B5EF4-FFF2-40B4-BE49-F238E27FC236}">
                <a16:creationId xmlns:a16="http://schemas.microsoft.com/office/drawing/2014/main" id="{F5C60EBC-7C01-A46F-DDDE-51CD82BB4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8713" y="1291004"/>
            <a:ext cx="16764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tbn2.google.com/images?q=tbn:QSdq9xLNwW35cM:http://www.geneseo.edu/~ehs/Respirator%2520Web%2520page/scba.gif">
            <a:extLst>
              <a:ext uri="{FF2B5EF4-FFF2-40B4-BE49-F238E27FC236}">
                <a16:creationId xmlns:a16="http://schemas.microsoft.com/office/drawing/2014/main" id="{E215520B-EAA1-9B30-25F7-93A0188436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7638" y="4257989"/>
            <a:ext cx="1962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tbn2.google.com/images?q=tbn:1MrW9UbNWZccZM:http://www.tritonwoodworking.com/tritontools/var/scaled_images/product_respirator_1200x1300.jpg">
            <a:extLst>
              <a:ext uri="{FF2B5EF4-FFF2-40B4-BE49-F238E27FC236}">
                <a16:creationId xmlns:a16="http://schemas.microsoft.com/office/drawing/2014/main" id="{41DB2557-83B0-6EF3-A067-F0217C9F1B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2603" y="2876550"/>
            <a:ext cx="1736725" cy="199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489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A4D9E-73FD-2711-23CD-7CD706C4E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A8608-835B-8925-28BA-823E3841163B}"/>
              </a:ext>
            </a:extLst>
          </p:cNvPr>
          <p:cNvSpPr>
            <a:spLocks noGrp="1"/>
          </p:cNvSpPr>
          <p:nvPr>
            <p:ph type="title"/>
          </p:nvPr>
        </p:nvSpPr>
        <p:spPr>
          <a:xfrm>
            <a:off x="699512" y="465468"/>
            <a:ext cx="10972800" cy="914400"/>
          </a:xfrm>
        </p:spPr>
        <p:txBody>
          <a:bodyPr/>
          <a:lstStyle/>
          <a:p>
            <a:r>
              <a:rPr lang="en-US" altLang="en-US" dirty="0"/>
              <a:t>Specific Respiratory PPE</a:t>
            </a:r>
            <a:endParaRPr lang="en-US" dirty="0"/>
          </a:p>
        </p:txBody>
      </p:sp>
      <p:sp>
        <p:nvSpPr>
          <p:cNvPr id="3" name="Content Placeholder 2">
            <a:extLst>
              <a:ext uri="{FF2B5EF4-FFF2-40B4-BE49-F238E27FC236}">
                <a16:creationId xmlns:a16="http://schemas.microsoft.com/office/drawing/2014/main" id="{9A95070F-6A56-9C45-C3D1-F2FE818701FF}"/>
              </a:ext>
            </a:extLst>
          </p:cNvPr>
          <p:cNvSpPr>
            <a:spLocks noGrp="1"/>
          </p:cNvSpPr>
          <p:nvPr>
            <p:ph idx="1"/>
          </p:nvPr>
        </p:nvSpPr>
        <p:spPr>
          <a:xfrm>
            <a:off x="696424" y="1618586"/>
            <a:ext cx="10869229" cy="4239603"/>
          </a:xfrm>
        </p:spPr>
        <p:txBody>
          <a:bodyPr>
            <a:normAutofit fontScale="92500" lnSpcReduction="10000"/>
          </a:bodyPr>
          <a:lstStyle/>
          <a:p>
            <a:pPr>
              <a:defRPr/>
            </a:pPr>
            <a:r>
              <a:rPr lang="en-US" altLang="en-US" dirty="0">
                <a:solidFill>
                  <a:srgbClr val="FF0000"/>
                </a:solidFill>
                <a:latin typeface="Arial" panose="020B0604020202020204" pitchFamily="34" charset="0"/>
                <a:cs typeface="Arial" panose="020B0604020202020204" pitchFamily="34" charset="0"/>
              </a:rPr>
              <a:t>Refer to Part C – PPE Summary for all situations when respiratory protection is required.</a:t>
            </a:r>
          </a:p>
          <a:p>
            <a:pPr>
              <a:defRPr/>
            </a:pPr>
            <a:endParaRPr lang="en-US" altLang="en-US" dirty="0">
              <a:solidFill>
                <a:srgbClr val="FF0000"/>
              </a:solidFill>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give examples: ex) working in steam plant, cutting tree </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solidFill>
                  <a:srgbClr val="FF0000"/>
                </a:solidFill>
                <a:latin typeface="Arial" panose="020B0604020202020204" pitchFamily="34" charset="0"/>
                <a:cs typeface="Arial" panose="020B0604020202020204" pitchFamily="34" charset="0"/>
              </a:rPr>
              <a:t>Or Ex) When you will be </a:t>
            </a:r>
            <a:r>
              <a:rPr lang="en-US" altLang="en-US" u="sng" dirty="0">
                <a:solidFill>
                  <a:srgbClr val="FF0000"/>
                </a:solidFill>
                <a:latin typeface="Arial" panose="020B0604020202020204" pitchFamily="34" charset="0"/>
                <a:cs typeface="Arial" panose="020B0604020202020204" pitchFamily="34" charset="0"/>
              </a:rPr>
              <a:t>(LIST JOB NAME)</a:t>
            </a:r>
            <a:r>
              <a:rPr lang="en-US" altLang="en-US" dirty="0">
                <a:solidFill>
                  <a:srgbClr val="FF0000"/>
                </a:solidFill>
                <a:latin typeface="Arial" panose="020B0604020202020204" pitchFamily="34" charset="0"/>
                <a:cs typeface="Arial" panose="020B0604020202020204" pitchFamily="34" charset="0"/>
              </a:rPr>
              <a:t>, </a:t>
            </a:r>
            <a:r>
              <a:rPr lang="en-US" altLang="en-US" u="sng" dirty="0">
                <a:solidFill>
                  <a:srgbClr val="FF0000"/>
                </a:solidFill>
                <a:latin typeface="Arial" panose="020B0604020202020204" pitchFamily="34" charset="0"/>
                <a:cs typeface="Arial" panose="020B0604020202020204" pitchFamily="34" charset="0"/>
              </a:rPr>
              <a:t>(LIST RESPIRATORY PPE TYPE FROM HAZARD ASSESSMENT)</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to be worn at all times!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FAC763D5-95DF-ACD2-D889-F6A95CB31DA3}"/>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42</a:t>
            </a:fld>
            <a:endParaRPr lang="en-US" dirty="0"/>
          </a:p>
        </p:txBody>
      </p:sp>
    </p:spTree>
    <p:extLst>
      <p:ext uri="{BB962C8B-B14F-4D97-AF65-F5344CB8AC3E}">
        <p14:creationId xmlns:p14="http://schemas.microsoft.com/office/powerpoint/2010/main" val="2588296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21BB7-6CDB-59C6-ADBD-6A2D0E7E9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35751-5D95-33B9-6DEF-7930E244DD36}"/>
              </a:ext>
            </a:extLst>
          </p:cNvPr>
          <p:cNvSpPr>
            <a:spLocks noGrp="1"/>
          </p:cNvSpPr>
          <p:nvPr>
            <p:ph type="title"/>
          </p:nvPr>
        </p:nvSpPr>
        <p:spPr>
          <a:xfrm>
            <a:off x="699512" y="465468"/>
            <a:ext cx="10972800" cy="914400"/>
          </a:xfrm>
        </p:spPr>
        <p:txBody>
          <a:bodyPr/>
          <a:lstStyle/>
          <a:p>
            <a:r>
              <a:rPr lang="en-US" altLang="en-US" dirty="0"/>
              <a:t>PPE Cleaning and Care</a:t>
            </a:r>
            <a:endParaRPr lang="en-US" dirty="0"/>
          </a:p>
        </p:txBody>
      </p:sp>
      <p:sp>
        <p:nvSpPr>
          <p:cNvPr id="3" name="Content Placeholder 2">
            <a:extLst>
              <a:ext uri="{FF2B5EF4-FFF2-40B4-BE49-F238E27FC236}">
                <a16:creationId xmlns:a16="http://schemas.microsoft.com/office/drawing/2014/main" id="{368A2360-D936-16E5-8606-7D733A7C4A87}"/>
              </a:ext>
            </a:extLst>
          </p:cNvPr>
          <p:cNvSpPr>
            <a:spLocks noGrp="1"/>
          </p:cNvSpPr>
          <p:nvPr>
            <p:ph idx="1"/>
          </p:nvPr>
        </p:nvSpPr>
        <p:spPr>
          <a:xfrm>
            <a:off x="696424" y="1618586"/>
            <a:ext cx="10869229" cy="4239603"/>
          </a:xfrm>
        </p:spPr>
        <p:txBody>
          <a:bodyPr>
            <a:normAutofit fontScale="92500" lnSpcReduction="10000"/>
          </a:bodyPr>
          <a:lstStyle/>
          <a:p>
            <a:pPr>
              <a:buClr>
                <a:schemeClr val="accent1"/>
              </a:buClr>
              <a:buFont typeface="Wingdings" panose="05000000000000000000" pitchFamily="2" charset="2"/>
              <a:buChar char="q"/>
            </a:pPr>
            <a:r>
              <a:rPr lang="en-US" altLang="en-US" dirty="0">
                <a:solidFill>
                  <a:srgbClr val="000000"/>
                </a:solidFill>
                <a:latin typeface="Arial" panose="020B0604020202020204" pitchFamily="34" charset="0"/>
                <a:cs typeface="Arial" panose="020B0604020202020204" pitchFamily="34" charset="0"/>
              </a:rPr>
              <a:t>PPE must be kept clean and sanitary.  Clean PPE with mild soap and water.  Some PPE may require special cleaning, in these cases use the manufacturer’s recommendations.</a:t>
            </a:r>
          </a:p>
          <a:p>
            <a:pPr>
              <a:buClr>
                <a:schemeClr val="accent1"/>
              </a:buClr>
              <a:buFont typeface="Wingdings" panose="05000000000000000000" pitchFamily="2" charset="2"/>
              <a:buChar char="q"/>
            </a:pPr>
            <a:r>
              <a:rPr lang="en-US" altLang="en-US" dirty="0">
                <a:solidFill>
                  <a:srgbClr val="000000"/>
                </a:solidFill>
                <a:latin typeface="Arial" panose="020B0604020202020204" pitchFamily="34" charset="0"/>
                <a:cs typeface="Arial" panose="020B0604020202020204" pitchFamily="34" charset="0"/>
              </a:rPr>
              <a:t>If PPE is contaminated and cannot be decontaminated safely, it may need disposed of in a special manner to protect other employees from exposure to the hazard.  EHS shall be contacted.</a:t>
            </a:r>
          </a:p>
          <a:p>
            <a:pPr>
              <a:buClr>
                <a:schemeClr val="accent1"/>
              </a:buClr>
              <a:buFont typeface="Wingdings" panose="05000000000000000000" pitchFamily="2" charset="2"/>
              <a:buChar char="q"/>
            </a:pPr>
            <a:r>
              <a:rPr lang="en-US" altLang="en-US" dirty="0">
                <a:solidFill>
                  <a:srgbClr val="000000"/>
                </a:solidFill>
                <a:latin typeface="Arial" panose="020B0604020202020204" pitchFamily="34" charset="0"/>
                <a:cs typeface="Arial" panose="020B0604020202020204" pitchFamily="34" charset="0"/>
              </a:rPr>
              <a:t>PPE shall be stored in such a way that it will not become contaminated such as plastic bags, lockers, closet, drawers.</a:t>
            </a:r>
            <a:endParaRPr lang="en-US" altLang="en-US" dirty="0">
              <a:latin typeface="Arial" panose="020B0604020202020204" pitchFamily="34" charset="0"/>
              <a:cs typeface="Arial" panose="020B0604020202020204" pitchFamily="34" charset="0"/>
            </a:endParaRP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266605D9-E1AC-389C-3769-6A68D4CF9A32}"/>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43</a:t>
            </a:fld>
            <a:endParaRPr lang="en-US" dirty="0"/>
          </a:p>
        </p:txBody>
      </p:sp>
    </p:spTree>
    <p:extLst>
      <p:ext uri="{BB962C8B-B14F-4D97-AF65-F5344CB8AC3E}">
        <p14:creationId xmlns:p14="http://schemas.microsoft.com/office/powerpoint/2010/main" val="1680649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ACD7E-16F9-BEB3-F2D0-03717342B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3C89B-9EDF-645C-BE4D-6A5E44E5E996}"/>
              </a:ext>
            </a:extLst>
          </p:cNvPr>
          <p:cNvSpPr>
            <a:spLocks noGrp="1"/>
          </p:cNvSpPr>
          <p:nvPr>
            <p:ph type="title"/>
          </p:nvPr>
        </p:nvSpPr>
        <p:spPr>
          <a:xfrm>
            <a:off x="699512" y="465468"/>
            <a:ext cx="10972800" cy="914400"/>
          </a:xfrm>
        </p:spPr>
        <p:txBody>
          <a:bodyPr/>
          <a:lstStyle/>
          <a:p>
            <a:r>
              <a:rPr lang="en-US" altLang="en-US" dirty="0"/>
              <a:t>PPE Maintenance and Repair</a:t>
            </a:r>
            <a:endParaRPr lang="en-US" dirty="0"/>
          </a:p>
        </p:txBody>
      </p:sp>
      <p:sp>
        <p:nvSpPr>
          <p:cNvPr id="3" name="Content Placeholder 2">
            <a:extLst>
              <a:ext uri="{FF2B5EF4-FFF2-40B4-BE49-F238E27FC236}">
                <a16:creationId xmlns:a16="http://schemas.microsoft.com/office/drawing/2014/main" id="{688FC551-AE3B-1516-8776-67B55C0EEB1E}"/>
              </a:ext>
            </a:extLst>
          </p:cNvPr>
          <p:cNvSpPr>
            <a:spLocks noGrp="1"/>
          </p:cNvSpPr>
          <p:nvPr>
            <p:ph idx="1"/>
          </p:nvPr>
        </p:nvSpPr>
        <p:spPr>
          <a:xfrm>
            <a:off x="696424" y="1618586"/>
            <a:ext cx="10869229" cy="4239603"/>
          </a:xfrm>
        </p:spPr>
        <p:txBody>
          <a:bodyPr>
            <a:normAutofit/>
          </a:bodyPr>
          <a:lstStyle/>
          <a:p>
            <a:pPr>
              <a:buClr>
                <a:schemeClr val="accent1"/>
              </a:buClr>
              <a:buFont typeface="Wingdings" panose="05000000000000000000" pitchFamily="2" charset="2"/>
              <a:buChar char="q"/>
            </a:pPr>
            <a:r>
              <a:rPr lang="en-US" altLang="en-US" dirty="0">
                <a:solidFill>
                  <a:srgbClr val="000000"/>
                </a:solidFill>
                <a:latin typeface="Arial" panose="020B0604020202020204" pitchFamily="34" charset="0"/>
                <a:cs typeface="Arial" panose="020B0604020202020204" pitchFamily="34" charset="0"/>
              </a:rPr>
              <a:t>Do not use PPE if it is damaged and in need of repair.</a:t>
            </a:r>
          </a:p>
          <a:p>
            <a:pPr>
              <a:buClr>
                <a:schemeClr val="accent1"/>
              </a:buClr>
              <a:buFont typeface="Wingdings" panose="05000000000000000000" pitchFamily="2" charset="2"/>
              <a:buChar char="q"/>
            </a:pPr>
            <a:r>
              <a:rPr lang="en-US" altLang="en-US" dirty="0">
                <a:solidFill>
                  <a:srgbClr val="000000"/>
                </a:solidFill>
                <a:latin typeface="Arial" panose="020B0604020202020204" pitchFamily="34" charset="0"/>
                <a:cs typeface="Arial" panose="020B0604020202020204" pitchFamily="34" charset="0"/>
              </a:rPr>
              <a:t>It is the responsibility of the employee to make their supervisor aware as soon as PPE becomes damaged so that new PPE can be obtained. </a:t>
            </a:r>
          </a:p>
          <a:p>
            <a:pPr>
              <a:buClr>
                <a:schemeClr val="accent1"/>
              </a:buClr>
              <a:buFont typeface="Wingdings" panose="05000000000000000000" pitchFamily="2" charset="2"/>
              <a:buChar char="q"/>
            </a:pPr>
            <a:r>
              <a:rPr lang="en-US" altLang="en-US" dirty="0">
                <a:solidFill>
                  <a:srgbClr val="000000"/>
                </a:solidFill>
                <a:latin typeface="Arial" panose="020B0604020202020204" pitchFamily="34" charset="0"/>
                <a:cs typeface="Arial" panose="020B0604020202020204" pitchFamily="34" charset="0"/>
              </a:rPr>
              <a:t>Do not attempt to repair PPE.  </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60474B36-3206-D823-F8AA-3BE6D1BC9525}"/>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44</a:t>
            </a:fld>
            <a:endParaRPr lang="en-US" dirty="0"/>
          </a:p>
        </p:txBody>
      </p:sp>
      <p:pic>
        <p:nvPicPr>
          <p:cNvPr id="4" name="Picture 2" descr="http://tbn3.google.com/images?q=tbn:R9PrC9-w73edHM:http://upload.wikimedia.org/wikipedia/en/5/59/NoFix.png">
            <a:extLst>
              <a:ext uri="{FF2B5EF4-FFF2-40B4-BE49-F238E27FC236}">
                <a16:creationId xmlns:a16="http://schemas.microsoft.com/office/drawing/2014/main" id="{EC4CB1FF-38BB-63BB-2589-5E6C29A2C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224" y="3599822"/>
            <a:ext cx="26003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77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2A0D1-4CBD-1A41-28B5-05F37570B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7F7D4-E48F-E2AD-CB04-6E7CC0C34F09}"/>
              </a:ext>
            </a:extLst>
          </p:cNvPr>
          <p:cNvSpPr>
            <a:spLocks noGrp="1"/>
          </p:cNvSpPr>
          <p:nvPr>
            <p:ph type="title"/>
          </p:nvPr>
        </p:nvSpPr>
        <p:spPr>
          <a:xfrm>
            <a:off x="699512" y="465468"/>
            <a:ext cx="10972800" cy="914400"/>
          </a:xfrm>
        </p:spPr>
        <p:txBody>
          <a:bodyPr/>
          <a:lstStyle/>
          <a:p>
            <a:r>
              <a:rPr lang="en-US" altLang="en-US" dirty="0"/>
              <a:t>Completion of Training </a:t>
            </a:r>
            <a:endParaRPr lang="en-US" dirty="0"/>
          </a:p>
        </p:txBody>
      </p:sp>
      <p:sp>
        <p:nvSpPr>
          <p:cNvPr id="3" name="Content Placeholder 2">
            <a:extLst>
              <a:ext uri="{FF2B5EF4-FFF2-40B4-BE49-F238E27FC236}">
                <a16:creationId xmlns:a16="http://schemas.microsoft.com/office/drawing/2014/main" id="{67F83A73-0B7D-750D-AD40-418350AF0AAA}"/>
              </a:ext>
            </a:extLst>
          </p:cNvPr>
          <p:cNvSpPr>
            <a:spLocks noGrp="1"/>
          </p:cNvSpPr>
          <p:nvPr>
            <p:ph idx="1"/>
          </p:nvPr>
        </p:nvSpPr>
        <p:spPr>
          <a:xfrm>
            <a:off x="696424" y="1618587"/>
            <a:ext cx="10869229" cy="1697370"/>
          </a:xfrm>
        </p:spPr>
        <p:txBody>
          <a:bodyPr>
            <a:normAutofit fontScale="77500" lnSpcReduction="20000"/>
          </a:bodyPr>
          <a:lstStyle/>
          <a:p>
            <a:r>
              <a:rPr lang="en-US" altLang="en-US" dirty="0"/>
              <a:t>If the following haven’t already been completed, please do them now.</a:t>
            </a:r>
          </a:p>
          <a:p>
            <a:pPr marL="582613" lvl="1" indent="-136525"/>
            <a:r>
              <a:rPr lang="en-US" altLang="en-US" dirty="0"/>
              <a:t>Hand out and/or review Part C – the summary of the PPE required for your work group.</a:t>
            </a:r>
          </a:p>
          <a:p>
            <a:pPr marL="582613" lvl="1" indent="-136525"/>
            <a:r>
              <a:rPr lang="en-US" altLang="en-US" dirty="0"/>
              <a:t>Document the training.</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148A2D18-765C-B028-4373-F6B27EC231D8}"/>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45</a:t>
            </a:fld>
            <a:endParaRPr lang="en-US" dirty="0"/>
          </a:p>
        </p:txBody>
      </p:sp>
      <p:pic>
        <p:nvPicPr>
          <p:cNvPr id="5" name="Picture 2">
            <a:extLst>
              <a:ext uri="{FF2B5EF4-FFF2-40B4-BE49-F238E27FC236}">
                <a16:creationId xmlns:a16="http://schemas.microsoft.com/office/drawing/2014/main" id="{E13E7509-129D-BCF9-5A1F-D487D1494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720" y="2690882"/>
            <a:ext cx="4131548" cy="406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414DF562-AB8D-90E6-4831-4673EDD19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504" y="2690882"/>
            <a:ext cx="4267200" cy="406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453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51A18-4E74-B2FB-961D-6EBE2E513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73DE7-02BE-6058-A811-ED6BC5FD752F}"/>
              </a:ext>
            </a:extLst>
          </p:cNvPr>
          <p:cNvSpPr>
            <a:spLocks noGrp="1"/>
          </p:cNvSpPr>
          <p:nvPr>
            <p:ph type="title"/>
          </p:nvPr>
        </p:nvSpPr>
        <p:spPr>
          <a:xfrm>
            <a:off x="699512" y="465468"/>
            <a:ext cx="10972800" cy="914400"/>
          </a:xfrm>
        </p:spPr>
        <p:txBody>
          <a:bodyPr/>
          <a:lstStyle/>
          <a:p>
            <a:r>
              <a:rPr lang="en-US" altLang="en-US" dirty="0"/>
              <a:t>Additional Information</a:t>
            </a:r>
            <a:endParaRPr lang="en-US" dirty="0"/>
          </a:p>
        </p:txBody>
      </p:sp>
      <p:sp>
        <p:nvSpPr>
          <p:cNvPr id="3" name="Content Placeholder 2">
            <a:extLst>
              <a:ext uri="{FF2B5EF4-FFF2-40B4-BE49-F238E27FC236}">
                <a16:creationId xmlns:a16="http://schemas.microsoft.com/office/drawing/2014/main" id="{F849E133-C2C0-3F6D-C2BA-F579F93D5403}"/>
              </a:ext>
            </a:extLst>
          </p:cNvPr>
          <p:cNvSpPr>
            <a:spLocks noGrp="1"/>
          </p:cNvSpPr>
          <p:nvPr>
            <p:ph idx="1"/>
          </p:nvPr>
        </p:nvSpPr>
        <p:spPr>
          <a:xfrm>
            <a:off x="696424" y="1618587"/>
            <a:ext cx="10869229" cy="3837668"/>
          </a:xfrm>
        </p:spPr>
        <p:txBody>
          <a:bodyPr>
            <a:normAutofit lnSpcReduction="10000"/>
          </a:bodyPr>
          <a:lstStyle/>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PSU PPE Program</a:t>
            </a:r>
          </a:p>
          <a:p>
            <a:pPr marL="582613" lvl="1" indent="-136525">
              <a:buClr>
                <a:schemeClr val="accent1"/>
              </a:buClr>
              <a:buFont typeface="Wingdings" panose="05000000000000000000" pitchFamily="2" charset="2"/>
              <a:buChar char="q"/>
            </a:pPr>
            <a:r>
              <a:rPr lang="en-US" altLang="en-US" dirty="0">
                <a:solidFill>
                  <a:srgbClr val="FF0000"/>
                </a:solidFill>
                <a:latin typeface="Arial" panose="020B0604020202020204" pitchFamily="34" charset="0"/>
                <a:cs typeface="Arial" panose="020B0604020202020204" pitchFamily="34" charset="0"/>
                <a:hlinkClick r:id="rId3"/>
              </a:rPr>
              <a:t>https://ehs.psu.edu/ppe/overview</a:t>
            </a:r>
            <a:r>
              <a:rPr lang="en-US" altLang="en-US" dirty="0">
                <a:solidFill>
                  <a:srgbClr val="FF0000"/>
                </a:solidFill>
                <a:latin typeface="Arial" panose="020B0604020202020204" pitchFamily="34" charset="0"/>
                <a:cs typeface="Arial" panose="020B0604020202020204" pitchFamily="34" charset="0"/>
              </a:rPr>
              <a:t> </a:t>
            </a:r>
          </a:p>
          <a:p>
            <a:pPr marL="582613" lvl="1" indent="-136525">
              <a:buClr>
                <a:schemeClr val="accent1"/>
              </a:buClr>
              <a:buFont typeface="Wingdings" panose="05000000000000000000" pitchFamily="2" charset="2"/>
              <a:buChar char="q"/>
            </a:pPr>
            <a:endParaRPr lang="en-US" altLang="en-US" dirty="0">
              <a:solidFill>
                <a:srgbClr val="FF0000"/>
              </a:solidFill>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q"/>
            </a:pPr>
            <a:r>
              <a:rPr lang="en-US" altLang="en-US" dirty="0">
                <a:latin typeface="Arial" panose="020B0604020202020204" pitchFamily="34" charset="0"/>
                <a:cs typeface="Arial" panose="020B0604020202020204" pitchFamily="34" charset="0"/>
              </a:rPr>
              <a:t>EHS Department</a:t>
            </a:r>
          </a:p>
          <a:p>
            <a:pPr marL="582613" lvl="1" indent="-136525">
              <a:buClr>
                <a:schemeClr val="accent1"/>
              </a:buClr>
              <a:buFont typeface="Wingdings" panose="05000000000000000000" pitchFamily="2" charset="2"/>
              <a:buChar char="q"/>
            </a:pPr>
            <a:r>
              <a:rPr lang="en-US" altLang="en-US" dirty="0">
                <a:solidFill>
                  <a:srgbClr val="FF0000"/>
                </a:solidFill>
                <a:latin typeface="Arial" panose="020B0604020202020204" pitchFamily="34" charset="0"/>
                <a:cs typeface="Arial" panose="020B0604020202020204" pitchFamily="34" charset="0"/>
                <a:hlinkClick r:id="rId4"/>
              </a:rPr>
              <a:t>https://ehs.psu.edu/</a:t>
            </a:r>
            <a:r>
              <a:rPr lang="en-US" altLang="en-US" dirty="0">
                <a:solidFill>
                  <a:srgbClr val="FF0000"/>
                </a:solidFill>
                <a:latin typeface="Arial" panose="020B0604020202020204" pitchFamily="34" charset="0"/>
                <a:cs typeface="Arial" panose="020B0604020202020204" pitchFamily="34" charset="0"/>
              </a:rPr>
              <a:t> </a:t>
            </a:r>
          </a:p>
          <a:p>
            <a:pPr marL="582613" lvl="1" indent="-136525"/>
            <a:endParaRPr lang="en-US" altLang="en-US" dirty="0"/>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BB12A2B3-B4D3-31AC-543D-810AB7923916}"/>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46</a:t>
            </a:fld>
            <a:endParaRPr lang="en-US" dirty="0"/>
          </a:p>
        </p:txBody>
      </p:sp>
    </p:spTree>
    <p:extLst>
      <p:ext uri="{BB962C8B-B14F-4D97-AF65-F5344CB8AC3E}">
        <p14:creationId xmlns:p14="http://schemas.microsoft.com/office/powerpoint/2010/main" val="308604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64E4A-D4D9-7C8B-C7F9-1F6A102DC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E6A57-9621-14C5-332A-A866635EE589}"/>
              </a:ext>
            </a:extLst>
          </p:cNvPr>
          <p:cNvSpPr>
            <a:spLocks noGrp="1"/>
          </p:cNvSpPr>
          <p:nvPr>
            <p:ph type="title"/>
          </p:nvPr>
        </p:nvSpPr>
        <p:spPr>
          <a:xfrm>
            <a:off x="609600" y="457200"/>
            <a:ext cx="10972800" cy="914400"/>
          </a:xfrm>
        </p:spPr>
        <p:txBody>
          <a:bodyPr/>
          <a:lstStyle/>
          <a:p>
            <a:r>
              <a:rPr lang="en-US" altLang="en-US" dirty="0"/>
              <a:t>Common Types of PPE</a:t>
            </a:r>
            <a:endParaRPr lang="en-US" dirty="0"/>
          </a:p>
        </p:txBody>
      </p:sp>
      <p:sp>
        <p:nvSpPr>
          <p:cNvPr id="3" name="Content Placeholder 2">
            <a:extLst>
              <a:ext uri="{FF2B5EF4-FFF2-40B4-BE49-F238E27FC236}">
                <a16:creationId xmlns:a16="http://schemas.microsoft.com/office/drawing/2014/main" id="{A348580E-03C0-8AA4-B182-09C61214F41F}"/>
              </a:ext>
            </a:extLst>
          </p:cNvPr>
          <p:cNvSpPr>
            <a:spLocks noGrp="1"/>
          </p:cNvSpPr>
          <p:nvPr>
            <p:ph idx="1"/>
          </p:nvPr>
        </p:nvSpPr>
        <p:spPr>
          <a:xfrm>
            <a:off x="1066801" y="1825625"/>
            <a:ext cx="4912760" cy="3736975"/>
          </a:xfrm>
        </p:spPr>
        <p:txBody>
          <a:bodyPr>
            <a:normAutofit fontScale="55000" lnSpcReduction="20000"/>
          </a:bodyPr>
          <a:lstStyle/>
          <a:p>
            <a:pPr>
              <a:buClr>
                <a:schemeClr val="accent1"/>
              </a:buClr>
              <a:buFont typeface="Wingdings" panose="05000000000000000000" pitchFamily="2" charset="2"/>
              <a:buChar char="q"/>
              <a:defRPr/>
            </a:pPr>
            <a:r>
              <a:rPr lang="en-US" dirty="0">
                <a:latin typeface="Arial" pitchFamily="34" charset="0"/>
                <a:cs typeface="Arial" pitchFamily="34" charset="0"/>
              </a:rPr>
              <a:t>Head</a:t>
            </a:r>
          </a:p>
          <a:p>
            <a:pPr>
              <a:buClr>
                <a:schemeClr val="accent1"/>
              </a:buClr>
              <a:buFont typeface="Wingdings" panose="05000000000000000000" pitchFamily="2" charset="2"/>
              <a:buChar char="q"/>
              <a:defRPr/>
            </a:pPr>
            <a:r>
              <a:rPr lang="en-US" dirty="0">
                <a:latin typeface="Arial" pitchFamily="34" charset="0"/>
                <a:cs typeface="Arial" pitchFamily="34" charset="0"/>
              </a:rPr>
              <a:t>Eyes</a:t>
            </a:r>
          </a:p>
          <a:p>
            <a:pPr>
              <a:buClr>
                <a:schemeClr val="accent1"/>
              </a:buClr>
              <a:buFont typeface="Wingdings" panose="05000000000000000000" pitchFamily="2" charset="2"/>
              <a:buChar char="q"/>
              <a:defRPr/>
            </a:pPr>
            <a:r>
              <a:rPr lang="en-US" dirty="0">
                <a:latin typeface="Arial" pitchFamily="34" charset="0"/>
                <a:cs typeface="Arial" pitchFamily="34" charset="0"/>
              </a:rPr>
              <a:t>Face</a:t>
            </a:r>
          </a:p>
          <a:p>
            <a:pPr>
              <a:buClr>
                <a:schemeClr val="accent1"/>
              </a:buClr>
              <a:buFont typeface="Wingdings" panose="05000000000000000000" pitchFamily="2" charset="2"/>
              <a:buChar char="q"/>
              <a:defRPr/>
            </a:pPr>
            <a:r>
              <a:rPr lang="en-US" dirty="0">
                <a:latin typeface="Arial" pitchFamily="34" charset="0"/>
                <a:cs typeface="Arial" pitchFamily="34" charset="0"/>
              </a:rPr>
              <a:t>Hands</a:t>
            </a:r>
          </a:p>
          <a:p>
            <a:pPr>
              <a:buClr>
                <a:schemeClr val="accent1"/>
              </a:buClr>
              <a:buFont typeface="Wingdings" panose="05000000000000000000" pitchFamily="2" charset="2"/>
              <a:buChar char="q"/>
              <a:defRPr/>
            </a:pPr>
            <a:r>
              <a:rPr lang="en-US" dirty="0">
                <a:latin typeface="Arial" pitchFamily="34" charset="0"/>
                <a:cs typeface="Arial" pitchFamily="34" charset="0"/>
              </a:rPr>
              <a:t>Feet</a:t>
            </a:r>
          </a:p>
          <a:p>
            <a:pPr>
              <a:buClr>
                <a:schemeClr val="accent1"/>
              </a:buClr>
              <a:buFont typeface="Wingdings" panose="05000000000000000000" pitchFamily="2" charset="2"/>
              <a:buChar char="q"/>
              <a:defRPr/>
            </a:pPr>
            <a:r>
              <a:rPr lang="en-US" dirty="0">
                <a:latin typeface="Arial" pitchFamily="34" charset="0"/>
                <a:cs typeface="Arial" pitchFamily="34" charset="0"/>
              </a:rPr>
              <a:t>Body</a:t>
            </a:r>
          </a:p>
          <a:p>
            <a:pPr>
              <a:buClr>
                <a:schemeClr val="accent1"/>
              </a:buClr>
              <a:buFont typeface="Wingdings" panose="05000000000000000000" pitchFamily="2" charset="2"/>
              <a:buChar char="q"/>
              <a:defRPr/>
            </a:pPr>
            <a:r>
              <a:rPr lang="en-US" dirty="0">
                <a:latin typeface="Arial" pitchFamily="34" charset="0"/>
                <a:cs typeface="Arial" pitchFamily="34" charset="0"/>
              </a:rPr>
              <a:t>Hearing</a:t>
            </a:r>
          </a:p>
          <a:p>
            <a:pPr>
              <a:buClr>
                <a:schemeClr val="accent1"/>
              </a:buClr>
              <a:buFont typeface="Wingdings" panose="05000000000000000000" pitchFamily="2" charset="2"/>
              <a:buChar char="q"/>
              <a:defRPr/>
            </a:pPr>
            <a:r>
              <a:rPr lang="en-US" dirty="0">
                <a:latin typeface="Arial" pitchFamily="34" charset="0"/>
                <a:cs typeface="Arial" pitchFamily="34" charset="0"/>
              </a:rPr>
              <a:t>Respiratory</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5C6A64D6-7B3D-F4B4-E6FC-EB966EDFEF72}"/>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5</a:t>
            </a:fld>
            <a:endParaRPr lang="en-US" dirty="0"/>
          </a:p>
        </p:txBody>
      </p:sp>
      <p:pic>
        <p:nvPicPr>
          <p:cNvPr id="8" name="Picture 8" descr="http://tbn0.google.com/images?q=tbn:azcsoW99NLodUM:http://www.fastgroup.kz/images/online_catalogue/PPE/hardhat%2520PPE.jpg">
            <a:extLst>
              <a:ext uri="{FF2B5EF4-FFF2-40B4-BE49-F238E27FC236}">
                <a16:creationId xmlns:a16="http://schemas.microsoft.com/office/drawing/2014/main" id="{017536F1-7A3F-E8B3-0FFC-6F9951C58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0"/>
            <a:ext cx="19431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tbn0.google.com/images?q=tbn:VOdMt22GmcHtFM:http://www.aonesafetyequipment.com/pic/digi/31030_sml1.gif">
            <a:extLst>
              <a:ext uri="{FF2B5EF4-FFF2-40B4-BE49-F238E27FC236}">
                <a16:creationId xmlns:a16="http://schemas.microsoft.com/office/drawing/2014/main" id="{F1948D60-DCEA-6883-DB7A-0974332A8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113" y="1582738"/>
            <a:ext cx="12779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http://tbn2.google.com/images?q=tbn:5flSBjksI0-snM:http://www.fixandweld.com/images/SSP11.jpg">
            <a:extLst>
              <a:ext uri="{FF2B5EF4-FFF2-40B4-BE49-F238E27FC236}">
                <a16:creationId xmlns:a16="http://schemas.microsoft.com/office/drawing/2014/main" id="{C6603665-4D95-2C22-3454-F648FC5C0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225" y="1404938"/>
            <a:ext cx="1752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tbn1.google.com/images?q=tbn:_VaN59hT_ZJUcM:http://www.nycosh.org/images/picnewcon1.jpg">
            <a:extLst>
              <a:ext uri="{FF2B5EF4-FFF2-40B4-BE49-F238E27FC236}">
                <a16:creationId xmlns:a16="http://schemas.microsoft.com/office/drawing/2014/main" id="{E47344B0-95AC-30D1-9253-CA1E1BA3A9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0" y="1524000"/>
            <a:ext cx="13716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http://tbn3.google.com/images?q=tbn:Na27fXBEv5tADM:http://cableorganizer.com/product-showcase/wp-content/uploads/2009/06/natural-rubber-glove.jpg">
            <a:extLst>
              <a:ext uri="{FF2B5EF4-FFF2-40B4-BE49-F238E27FC236}">
                <a16:creationId xmlns:a16="http://schemas.microsoft.com/office/drawing/2014/main" id="{26262965-AD30-BF2C-3FA7-02225A656B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2919413"/>
            <a:ext cx="21336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tbn3.google.com/images?q=tbn:_rQbYNqv_YnD8M:http://www.shubee.com/media/catalog/product/cache/1/image/5e06319eda06f020e43594a9c230972d/B/i/BifocalSafetyGlasses.jpg">
            <a:extLst>
              <a:ext uri="{FF2B5EF4-FFF2-40B4-BE49-F238E27FC236}">
                <a16:creationId xmlns:a16="http://schemas.microsoft.com/office/drawing/2014/main" id="{FF5B90F1-1697-7C36-39CE-BF96984FFA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9925" y="2919413"/>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ttp://tbn2.google.com/images?q=tbn:y-6W1uwGQmTyWM:http://www.munrossafety.com/images/804-4800.jpg">
            <a:extLst>
              <a:ext uri="{FF2B5EF4-FFF2-40B4-BE49-F238E27FC236}">
                <a16:creationId xmlns:a16="http://schemas.microsoft.com/office/drawing/2014/main" id="{8C482C10-C53B-8FAC-45EB-15A75C3210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86825" y="3071813"/>
            <a:ext cx="1790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http://tbn0.google.com/images?q=tbn:hstE9h5j0rUP6M:http://www.gullstop.co.uk/content/Guano%2520Removal%2520Budget%2520PPE%2520kit%2520website.bmp">
            <a:extLst>
              <a:ext uri="{FF2B5EF4-FFF2-40B4-BE49-F238E27FC236}">
                <a16:creationId xmlns:a16="http://schemas.microsoft.com/office/drawing/2014/main" id="{699302B2-6D5F-1D0E-FD7A-BBD22A21AF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9369" y="3043238"/>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55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9BB14-DFB0-DA6D-1E3B-D9D1A40B80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A6378-6C0E-A320-FA22-714E1DCB1FC1}"/>
              </a:ext>
            </a:extLst>
          </p:cNvPr>
          <p:cNvSpPr>
            <a:spLocks noGrp="1"/>
          </p:cNvSpPr>
          <p:nvPr>
            <p:ph type="title"/>
          </p:nvPr>
        </p:nvSpPr>
        <p:spPr>
          <a:xfrm>
            <a:off x="609600" y="457200"/>
            <a:ext cx="10972800" cy="914400"/>
          </a:xfrm>
        </p:spPr>
        <p:txBody>
          <a:bodyPr/>
          <a:lstStyle/>
          <a:p>
            <a:r>
              <a:rPr lang="en-US" altLang="en-US" dirty="0"/>
              <a:t>Head PPE</a:t>
            </a:r>
            <a:endParaRPr lang="en-US" dirty="0"/>
          </a:p>
        </p:txBody>
      </p:sp>
      <p:sp>
        <p:nvSpPr>
          <p:cNvPr id="3" name="Content Placeholder 2">
            <a:extLst>
              <a:ext uri="{FF2B5EF4-FFF2-40B4-BE49-F238E27FC236}">
                <a16:creationId xmlns:a16="http://schemas.microsoft.com/office/drawing/2014/main" id="{28AF5144-C93D-5C1A-1DEE-5468AA26A5A6}"/>
              </a:ext>
            </a:extLst>
          </p:cNvPr>
          <p:cNvSpPr>
            <a:spLocks noGrp="1"/>
          </p:cNvSpPr>
          <p:nvPr>
            <p:ph idx="1"/>
          </p:nvPr>
        </p:nvSpPr>
        <p:spPr>
          <a:xfrm>
            <a:off x="1066801" y="1825625"/>
            <a:ext cx="10106966" cy="3736975"/>
          </a:xfrm>
        </p:spPr>
        <p:txBody>
          <a:bodyPr>
            <a:normAutofit fontScale="77500" lnSpcReduction="20000"/>
          </a:bodyPr>
          <a:lstStyle/>
          <a:p>
            <a:pPr>
              <a:buClr>
                <a:schemeClr val="accent1"/>
              </a:buClr>
              <a:buFont typeface="Wingdings" panose="05000000000000000000" pitchFamily="2" charset="2"/>
              <a:buChar char="q"/>
              <a:defRPr/>
            </a:pPr>
            <a:r>
              <a:rPr lang="en-US" dirty="0">
                <a:latin typeface="Arial" pitchFamily="34" charset="0"/>
                <a:cs typeface="Arial" pitchFamily="34" charset="0"/>
              </a:rPr>
              <a:t>Needed when employees are exposed to hazards that have potential to cause a head injury. </a:t>
            </a:r>
          </a:p>
          <a:p>
            <a:pPr>
              <a:buClr>
                <a:schemeClr val="accent1"/>
              </a:buClr>
              <a:buFont typeface="Wingdings" panose="05000000000000000000" pitchFamily="2" charset="2"/>
              <a:buChar char="q"/>
              <a:defRPr/>
            </a:pPr>
            <a:r>
              <a:rPr lang="en-US" dirty="0">
                <a:latin typeface="Arial" pitchFamily="34" charset="0"/>
                <a:cs typeface="Arial" pitchFamily="34" charset="0"/>
              </a:rPr>
              <a:t>Examples of hazards: </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Flying objects.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Falling objects or materials.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Working near exposed energized electrical equipment.</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Working around or on scaffolds.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Working at construction sites.</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Working around overhead tools or machinery.</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ED976616-9DF1-D846-83CA-D520190C4354}"/>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6</a:t>
            </a:fld>
            <a:endParaRPr lang="en-US" dirty="0"/>
          </a:p>
        </p:txBody>
      </p:sp>
    </p:spTree>
    <p:extLst>
      <p:ext uri="{BB962C8B-B14F-4D97-AF65-F5344CB8AC3E}">
        <p14:creationId xmlns:p14="http://schemas.microsoft.com/office/powerpoint/2010/main" val="91900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19D0-8CEA-24BA-612D-051636D8F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A0DC3-4FA2-94D6-96F8-F8E1EA73B2D1}"/>
              </a:ext>
            </a:extLst>
          </p:cNvPr>
          <p:cNvSpPr>
            <a:spLocks noGrp="1"/>
          </p:cNvSpPr>
          <p:nvPr>
            <p:ph type="title"/>
          </p:nvPr>
        </p:nvSpPr>
        <p:spPr>
          <a:xfrm>
            <a:off x="609600" y="457200"/>
            <a:ext cx="10972800" cy="914400"/>
          </a:xfrm>
        </p:spPr>
        <p:txBody>
          <a:bodyPr/>
          <a:lstStyle/>
          <a:p>
            <a:r>
              <a:rPr lang="en-US" altLang="en-US" dirty="0"/>
              <a:t>Types of Head Protection</a:t>
            </a:r>
            <a:endParaRPr lang="en-US" dirty="0"/>
          </a:p>
        </p:txBody>
      </p:sp>
      <p:sp>
        <p:nvSpPr>
          <p:cNvPr id="3" name="Content Placeholder 2">
            <a:extLst>
              <a:ext uri="{FF2B5EF4-FFF2-40B4-BE49-F238E27FC236}">
                <a16:creationId xmlns:a16="http://schemas.microsoft.com/office/drawing/2014/main" id="{3F6C3773-451C-3D99-0129-A0BFE1B81A54}"/>
              </a:ext>
            </a:extLst>
          </p:cNvPr>
          <p:cNvSpPr>
            <a:spLocks noGrp="1"/>
          </p:cNvSpPr>
          <p:nvPr>
            <p:ph idx="1"/>
          </p:nvPr>
        </p:nvSpPr>
        <p:spPr>
          <a:xfrm>
            <a:off x="1066801" y="1825625"/>
            <a:ext cx="10106966" cy="3736975"/>
          </a:xfrm>
        </p:spPr>
        <p:txBody>
          <a:bodyPr>
            <a:normAutofit fontScale="92500" lnSpcReduction="20000"/>
          </a:bodyPr>
          <a:lstStyle/>
          <a:p>
            <a:pPr>
              <a:buClr>
                <a:schemeClr val="accent1"/>
              </a:buClr>
              <a:buFont typeface="Wingdings" panose="05000000000000000000" pitchFamily="2" charset="2"/>
              <a:buChar char="q"/>
              <a:defRPr/>
            </a:pPr>
            <a:r>
              <a:rPr lang="en-US" sz="2000" dirty="0">
                <a:latin typeface="Arial" pitchFamily="34" charset="0"/>
                <a:cs typeface="Arial" pitchFamily="34" charset="0"/>
              </a:rPr>
              <a:t>Impact Protection</a:t>
            </a:r>
          </a:p>
          <a:p>
            <a:pPr lvl="1" fontAlgn="auto">
              <a:spcAft>
                <a:spcPts val="0"/>
              </a:spcAft>
              <a:buClr>
                <a:schemeClr val="accent4"/>
              </a:buClr>
              <a:buFont typeface="Wingdings" pitchFamily="2" charset="2"/>
              <a:buChar char="§"/>
              <a:defRPr/>
            </a:pPr>
            <a:r>
              <a:rPr lang="en-US" sz="2000" dirty="0">
                <a:latin typeface="Arial" pitchFamily="34" charset="0"/>
                <a:cs typeface="Arial" pitchFamily="34" charset="0"/>
              </a:rPr>
              <a:t>Type I – Is designed to protect only against objects falling from straight overhead, hitting the hardhat on the top. </a:t>
            </a:r>
          </a:p>
          <a:p>
            <a:pPr lvl="1" fontAlgn="auto">
              <a:spcAft>
                <a:spcPts val="0"/>
              </a:spcAft>
              <a:buClr>
                <a:schemeClr val="accent4"/>
              </a:buClr>
              <a:buFont typeface="Wingdings" pitchFamily="2" charset="2"/>
              <a:buChar char="§"/>
              <a:defRPr/>
            </a:pPr>
            <a:r>
              <a:rPr lang="en-US" sz="2000" dirty="0">
                <a:latin typeface="Arial" pitchFamily="34" charset="0"/>
                <a:cs typeface="Arial" pitchFamily="34" charset="0"/>
              </a:rPr>
              <a:t>Type II – Is designed to protect against impacts on the top of the head as well as on the sides.</a:t>
            </a:r>
          </a:p>
          <a:p>
            <a:pPr>
              <a:buClr>
                <a:schemeClr val="accent1"/>
              </a:buClr>
              <a:buFont typeface="Wingdings" panose="05000000000000000000" pitchFamily="2" charset="2"/>
              <a:buChar char="q"/>
              <a:defRPr/>
            </a:pPr>
            <a:r>
              <a:rPr lang="en-US" sz="2000" dirty="0">
                <a:latin typeface="Arial" pitchFamily="34" charset="0"/>
                <a:cs typeface="Arial" pitchFamily="34" charset="0"/>
              </a:rPr>
              <a:t>Electrical</a:t>
            </a:r>
          </a:p>
          <a:p>
            <a:pPr lvl="1" fontAlgn="auto">
              <a:spcAft>
                <a:spcPts val="0"/>
              </a:spcAft>
              <a:buClr>
                <a:schemeClr val="accent4"/>
              </a:buClr>
              <a:buFont typeface="Wingdings" pitchFamily="2" charset="2"/>
              <a:buChar char="§"/>
              <a:defRPr/>
            </a:pPr>
            <a:r>
              <a:rPr lang="en-US" sz="2000" dirty="0">
                <a:latin typeface="Arial" pitchFamily="34" charset="0"/>
                <a:cs typeface="Arial" pitchFamily="34" charset="0"/>
              </a:rPr>
              <a:t>Class G (General) protects up to 2,200 volts. </a:t>
            </a:r>
          </a:p>
          <a:p>
            <a:pPr lvl="1" fontAlgn="auto">
              <a:spcAft>
                <a:spcPts val="0"/>
              </a:spcAft>
              <a:buClr>
                <a:schemeClr val="accent4"/>
              </a:buClr>
              <a:buFont typeface="Wingdings" pitchFamily="2" charset="2"/>
              <a:buChar char="§"/>
              <a:defRPr/>
            </a:pPr>
            <a:r>
              <a:rPr lang="en-US" sz="2000" dirty="0">
                <a:latin typeface="Arial" pitchFamily="34" charset="0"/>
                <a:cs typeface="Arial" pitchFamily="34" charset="0"/>
              </a:rPr>
              <a:t>Class E (Electrical) protects up to 20,000 volts.</a:t>
            </a:r>
          </a:p>
          <a:p>
            <a:pPr lvl="1" fontAlgn="auto">
              <a:spcAft>
                <a:spcPts val="0"/>
              </a:spcAft>
              <a:buClr>
                <a:schemeClr val="accent4"/>
              </a:buClr>
              <a:buFont typeface="Wingdings" pitchFamily="2" charset="2"/>
              <a:buChar char="§"/>
              <a:defRPr/>
            </a:pPr>
            <a:r>
              <a:rPr lang="en-US" sz="2000" dirty="0">
                <a:latin typeface="Arial" pitchFamily="34" charset="0"/>
                <a:cs typeface="Arial" pitchFamily="34" charset="0"/>
              </a:rPr>
              <a:t>Class C (Conductive) offers no electrical protection.</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8F617F32-8555-84B1-49B1-AE48D814DE8C}"/>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7</a:t>
            </a:fld>
            <a:endParaRPr lang="en-US" dirty="0"/>
          </a:p>
        </p:txBody>
      </p:sp>
      <p:pic>
        <p:nvPicPr>
          <p:cNvPr id="4" name="Picture 8" descr="http://tbn2.google.com/images?q=tbn:e2aO_oIEUgEknM:http://www.northerntool.com/images/product/images/174623_lg.jpg">
            <a:extLst>
              <a:ext uri="{FF2B5EF4-FFF2-40B4-BE49-F238E27FC236}">
                <a16:creationId xmlns:a16="http://schemas.microsoft.com/office/drawing/2014/main" id="{8155A9CD-7CCD-1955-A02E-85FEDD29E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563" y="190500"/>
            <a:ext cx="1675232" cy="134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50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9FFBD-D3CB-6E1C-51C2-594D37778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42651-285B-2566-9D81-B600A47A3279}"/>
              </a:ext>
            </a:extLst>
          </p:cNvPr>
          <p:cNvSpPr>
            <a:spLocks noGrp="1"/>
          </p:cNvSpPr>
          <p:nvPr>
            <p:ph type="title"/>
          </p:nvPr>
        </p:nvSpPr>
        <p:spPr>
          <a:xfrm>
            <a:off x="609600" y="457200"/>
            <a:ext cx="10972800" cy="914400"/>
          </a:xfrm>
        </p:spPr>
        <p:txBody>
          <a:bodyPr/>
          <a:lstStyle/>
          <a:p>
            <a:r>
              <a:rPr lang="en-US" altLang="en-US" dirty="0"/>
              <a:t>Donning Head Protection</a:t>
            </a:r>
            <a:endParaRPr lang="en-US" dirty="0"/>
          </a:p>
        </p:txBody>
      </p:sp>
      <p:sp>
        <p:nvSpPr>
          <p:cNvPr id="3" name="Content Placeholder 2">
            <a:extLst>
              <a:ext uri="{FF2B5EF4-FFF2-40B4-BE49-F238E27FC236}">
                <a16:creationId xmlns:a16="http://schemas.microsoft.com/office/drawing/2014/main" id="{44DB1CAF-36AD-46F9-FE40-5FC2C66FE744}"/>
              </a:ext>
            </a:extLst>
          </p:cNvPr>
          <p:cNvSpPr>
            <a:spLocks noGrp="1"/>
          </p:cNvSpPr>
          <p:nvPr>
            <p:ph idx="1"/>
          </p:nvPr>
        </p:nvSpPr>
        <p:spPr>
          <a:xfrm>
            <a:off x="1066801" y="1825625"/>
            <a:ext cx="10106966" cy="3736975"/>
          </a:xfrm>
        </p:spPr>
        <p:txBody>
          <a:bodyPr>
            <a:normAutofit/>
          </a:bodyPr>
          <a:lstStyle/>
          <a:p>
            <a:pPr>
              <a:buClr>
                <a:schemeClr val="accent1"/>
              </a:buClr>
              <a:buFont typeface="Wingdings" panose="05000000000000000000" pitchFamily="2" charset="2"/>
              <a:buChar char="q"/>
            </a:pPr>
            <a:r>
              <a:rPr lang="en-US" altLang="en-US" sz="2000" dirty="0">
                <a:latin typeface="Arial" panose="020B0604020202020204" pitchFamily="34" charset="0"/>
                <a:cs typeface="Arial" panose="020B0604020202020204" pitchFamily="34" charset="0"/>
              </a:rPr>
              <a:t>Hard hat protection is effective only if the hat is adjusted to fit properly and is worn squared and not cocked at an angle or perched on the back of the head. </a:t>
            </a:r>
          </a:p>
          <a:p>
            <a:pPr>
              <a:buClr>
                <a:schemeClr val="accent1"/>
              </a:buClr>
              <a:buFont typeface="Wingdings" panose="05000000000000000000" pitchFamily="2" charset="2"/>
              <a:buChar char="q"/>
            </a:pPr>
            <a:r>
              <a:rPr lang="en-US" altLang="en-US" sz="2000" dirty="0">
                <a:latin typeface="Arial" panose="020B0604020202020204" pitchFamily="34" charset="0"/>
                <a:cs typeface="Arial" panose="020B0604020202020204" pitchFamily="34" charset="0"/>
              </a:rPr>
              <a:t>Severe lacerations from relatively light blows have been incurred by workers wearing hard hats in unusual positions.  </a:t>
            </a:r>
          </a:p>
          <a:p>
            <a:pPr>
              <a:buClr>
                <a:schemeClr val="accent1"/>
              </a:buClr>
              <a:buFont typeface="Wingdings" panose="05000000000000000000" pitchFamily="2" charset="2"/>
              <a:buChar char="q"/>
            </a:pPr>
            <a:r>
              <a:rPr lang="en-US" altLang="en-US" sz="2000" dirty="0">
                <a:latin typeface="Arial" panose="020B0604020202020204" pitchFamily="34" charset="0"/>
                <a:cs typeface="Arial" panose="020B0604020202020204" pitchFamily="34" charset="0"/>
              </a:rPr>
              <a:t>Must not be worn backwards.</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5FE79149-1F6D-A7C5-28B3-E78C70C37FCC}"/>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8</a:t>
            </a:fld>
            <a:endParaRPr lang="en-US" dirty="0"/>
          </a:p>
        </p:txBody>
      </p:sp>
    </p:spTree>
    <p:extLst>
      <p:ext uri="{BB962C8B-B14F-4D97-AF65-F5344CB8AC3E}">
        <p14:creationId xmlns:p14="http://schemas.microsoft.com/office/powerpoint/2010/main" val="373868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2381D-C929-CD9B-A1D7-B5683D50D5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74D15-F036-4D2A-E835-0EF3DC8A08AD}"/>
              </a:ext>
            </a:extLst>
          </p:cNvPr>
          <p:cNvSpPr>
            <a:spLocks noGrp="1"/>
          </p:cNvSpPr>
          <p:nvPr>
            <p:ph type="title"/>
          </p:nvPr>
        </p:nvSpPr>
        <p:spPr>
          <a:xfrm>
            <a:off x="609600" y="457200"/>
            <a:ext cx="10972800" cy="914400"/>
          </a:xfrm>
        </p:spPr>
        <p:txBody>
          <a:bodyPr/>
          <a:lstStyle/>
          <a:p>
            <a:r>
              <a:rPr lang="en-US" altLang="en-US" dirty="0"/>
              <a:t>Care and Maintenance</a:t>
            </a:r>
            <a:endParaRPr lang="en-US" dirty="0"/>
          </a:p>
        </p:txBody>
      </p:sp>
      <p:sp>
        <p:nvSpPr>
          <p:cNvPr id="3" name="Content Placeholder 2">
            <a:extLst>
              <a:ext uri="{FF2B5EF4-FFF2-40B4-BE49-F238E27FC236}">
                <a16:creationId xmlns:a16="http://schemas.microsoft.com/office/drawing/2014/main" id="{6C953AA8-1E7E-BFE7-ADC5-90823A24EC84}"/>
              </a:ext>
            </a:extLst>
          </p:cNvPr>
          <p:cNvSpPr>
            <a:spLocks noGrp="1"/>
          </p:cNvSpPr>
          <p:nvPr>
            <p:ph idx="1"/>
          </p:nvPr>
        </p:nvSpPr>
        <p:spPr>
          <a:xfrm>
            <a:off x="1066801" y="1825625"/>
            <a:ext cx="10106966" cy="3736975"/>
          </a:xfrm>
        </p:spPr>
        <p:txBody>
          <a:bodyPr>
            <a:normAutofit/>
          </a:bodyPr>
          <a:lstStyle/>
          <a:p>
            <a:pPr>
              <a:buClr>
                <a:schemeClr val="accent1"/>
              </a:buClr>
              <a:buFont typeface="Wingdings" panose="05000000000000000000" pitchFamily="2" charset="2"/>
              <a:buChar char="q"/>
              <a:defRPr/>
            </a:pPr>
            <a:r>
              <a:rPr lang="en-US" dirty="0">
                <a:latin typeface="Arial" pitchFamily="34" charset="0"/>
                <a:cs typeface="Arial" pitchFamily="34" charset="0"/>
              </a:rPr>
              <a:t>Check prior to each use for cracks, damaged suspension and chalky appearance (UV damage).</a:t>
            </a:r>
          </a:p>
          <a:p>
            <a:pPr lvl="1" fontAlgn="auto">
              <a:spcAft>
                <a:spcPts val="0"/>
              </a:spcAft>
              <a:buClr>
                <a:schemeClr val="accent4"/>
              </a:buClr>
              <a:buFont typeface="Wingdings" pitchFamily="2" charset="2"/>
              <a:buChar char="§"/>
              <a:defRPr/>
            </a:pPr>
            <a:r>
              <a:rPr lang="en-US" dirty="0">
                <a:latin typeface="Arial" pitchFamily="34" charset="0"/>
                <a:cs typeface="Arial" pitchFamily="34" charset="0"/>
              </a:rPr>
              <a:t>Be aware that stickers placed on hardhat can conceal damage.</a:t>
            </a:r>
          </a:p>
          <a:p>
            <a:pPr>
              <a:buClr>
                <a:schemeClr val="accent1"/>
              </a:buClr>
              <a:buFont typeface="Wingdings" panose="05000000000000000000" pitchFamily="2" charset="2"/>
              <a:buChar char="q"/>
              <a:defRPr/>
            </a:pPr>
            <a:r>
              <a:rPr lang="en-US" dirty="0">
                <a:latin typeface="Arial" pitchFamily="34" charset="0"/>
                <a:cs typeface="Arial" pitchFamily="34" charset="0"/>
              </a:rPr>
              <a:t>Replace as necessary.</a:t>
            </a:r>
          </a:p>
          <a:p>
            <a:pPr>
              <a:buClr>
                <a:schemeClr val="accent1"/>
              </a:buClr>
              <a:buFont typeface="Wingdings" panose="05000000000000000000" pitchFamily="2" charset="2"/>
              <a:buChar char="q"/>
              <a:defRPr/>
            </a:pPr>
            <a:r>
              <a:rPr lang="en-US" dirty="0">
                <a:latin typeface="Arial" pitchFamily="34" charset="0"/>
                <a:cs typeface="Arial" pitchFamily="34" charset="0"/>
              </a:rPr>
              <a:t>Do not store in direct sunlight.</a:t>
            </a: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8221B8AF-035F-E657-56E8-C8AED91D81BD}"/>
              </a:ext>
            </a:extLst>
          </p:cNvPr>
          <p:cNvSpPr>
            <a:spLocks noGrp="1"/>
          </p:cNvSpPr>
          <p:nvPr>
            <p:ph type="sldNum" sz="quarter" idx="12"/>
          </p:nvPr>
        </p:nvSpPr>
        <p:spPr>
          <a:xfrm>
            <a:off x="11469624" y="5943600"/>
            <a:ext cx="722376" cy="914400"/>
          </a:xfrm>
        </p:spPr>
        <p:txBody>
          <a:bodyPr/>
          <a:lstStyle/>
          <a:p>
            <a:fld id="{3E1D1B55-F3E9-1242-8F18-D40061936871}" type="slidenum">
              <a:rPr lang="en-US" smtClean="0"/>
              <a:pPr/>
              <a:t>9</a:t>
            </a:fld>
            <a:endParaRPr lang="en-US" dirty="0"/>
          </a:p>
        </p:txBody>
      </p:sp>
    </p:spTree>
    <p:extLst>
      <p:ext uri="{BB962C8B-B14F-4D97-AF65-F5344CB8AC3E}">
        <p14:creationId xmlns:p14="http://schemas.microsoft.com/office/powerpoint/2010/main" val="3991854676"/>
      </p:ext>
    </p:extLst>
  </p:cSld>
  <p:clrMapOvr>
    <a:masterClrMapping/>
  </p:clrMapOvr>
</p:sld>
</file>

<file path=ppt/theme/theme1.xml><?xml version="1.0" encoding="utf-8"?>
<a:theme xmlns:a="http://schemas.openxmlformats.org/drawingml/2006/main" name="PSU Lion Shrine Basic Theme">
  <a:themeElements>
    <a:clrScheme name="PSU Base Color Theme">
      <a:dk1>
        <a:srgbClr val="262626"/>
      </a:dk1>
      <a:lt1>
        <a:srgbClr val="FFFFFF"/>
      </a:lt1>
      <a:dk2>
        <a:srgbClr val="1E407C"/>
      </a:dk2>
      <a:lt2>
        <a:srgbClr val="CCF0FF"/>
      </a:lt2>
      <a:accent1>
        <a:srgbClr val="009CDE"/>
      </a:accent1>
      <a:accent2>
        <a:srgbClr val="1E407C"/>
      </a:accent2>
      <a:accent3>
        <a:srgbClr val="A2AAAD"/>
      </a:accent3>
      <a:accent4>
        <a:srgbClr val="96BEE6"/>
      </a:accent4>
      <a:accent5>
        <a:srgbClr val="3EA39E"/>
      </a:accent5>
      <a:accent6>
        <a:srgbClr val="304D64"/>
      </a:accent6>
      <a:hlink>
        <a:srgbClr val="005FA9"/>
      </a:hlink>
      <a:folHlink>
        <a:srgbClr val="AC8DC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cmpd="sng">
          <a:solidFill>
            <a:schemeClr val="tx2"/>
          </a:solidFill>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Lion-Shrine_v03-02.pptx" id="{EECD4C48-E50B-1046-A306-48A0305B69CD}" vid="{E30A8AC7-AC12-DD4E-B282-32C8B7574D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2b8847-f5d4-4c9f-bd30-657d16e5db1d" xsi:nil="true"/>
    <lcf76f155ced4ddcb4097134ff3c332f xmlns="c7c738f6-68ec-422e-b0e4-3523873f7ad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04A49901785041AF741C157FF60EBA" ma:contentTypeVersion="17" ma:contentTypeDescription="Create a new document." ma:contentTypeScope="" ma:versionID="4a7d89b38e42e810f54e2c11bebb769a">
  <xsd:schema xmlns:xsd="http://www.w3.org/2001/XMLSchema" xmlns:xs="http://www.w3.org/2001/XMLSchema" xmlns:p="http://schemas.microsoft.com/office/2006/metadata/properties" xmlns:ns2="c7c738f6-68ec-422e-b0e4-3523873f7adf" xmlns:ns3="542b8847-f5d4-4c9f-bd30-657d16e5db1d" targetNamespace="http://schemas.microsoft.com/office/2006/metadata/properties" ma:root="true" ma:fieldsID="8baa85b48ad9b463479c575ff6088dd6" ns2:_="" ns3:_="">
    <xsd:import namespace="c7c738f6-68ec-422e-b0e4-3523873f7adf"/>
    <xsd:import namespace="542b8847-f5d4-4c9f-bd30-657d16e5d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738f6-68ec-422e-b0e4-3523873f7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2b8847-f5d4-4c9f-bd30-657d16e5db1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f913b2-6727-4332-b17d-c0f3123a082d}" ma:internalName="TaxCatchAll" ma:showField="CatchAllData" ma:web="542b8847-f5d4-4c9f-bd30-657d16e5db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C83BC7-AE5F-43EE-B82C-5758B69134B6}">
  <ds:schemaRefs>
    <ds:schemaRef ds:uri="c7c738f6-68ec-422e-b0e4-3523873f7adf"/>
    <ds:schemaRef ds:uri="http://purl.org/dc/dcmitype/"/>
    <ds:schemaRef ds:uri="http://purl.org/dc/term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542b8847-f5d4-4c9f-bd30-657d16e5db1d"/>
    <ds:schemaRef ds:uri="http://purl.org/dc/elements/1.1/"/>
  </ds:schemaRefs>
</ds:datastoreItem>
</file>

<file path=customXml/itemProps2.xml><?xml version="1.0" encoding="utf-8"?>
<ds:datastoreItem xmlns:ds="http://schemas.openxmlformats.org/officeDocument/2006/customXml" ds:itemID="{2D3C5FBF-CEB1-4F21-9D6B-FCB7D4B4E063}">
  <ds:schemaRefs>
    <ds:schemaRef ds:uri="http://schemas.microsoft.com/sharepoint/v3/contenttype/forms"/>
  </ds:schemaRefs>
</ds:datastoreItem>
</file>

<file path=customXml/itemProps3.xml><?xml version="1.0" encoding="utf-8"?>
<ds:datastoreItem xmlns:ds="http://schemas.openxmlformats.org/officeDocument/2006/customXml" ds:itemID="{FABEBE10-8A80-4E58-8B6C-7BD0FD8FAF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c738f6-68ec-422e-b0e4-3523873f7adf"/>
    <ds:schemaRef ds:uri="542b8847-f5d4-4c9f-bd30-657d16e5d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PPT_Lion-Shrine_v03-2</Template>
  <TotalTime>63</TotalTime>
  <Words>2448</Words>
  <Application>Microsoft Office PowerPoint</Application>
  <PresentationFormat>Widescreen</PresentationFormat>
  <Paragraphs>431</Paragraphs>
  <Slides>46</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Aptos</vt:lpstr>
      <vt:lpstr>Arial</vt:lpstr>
      <vt:lpstr>Calibri</vt:lpstr>
      <vt:lpstr>Franklin Gothic Book</vt:lpstr>
      <vt:lpstr>Franklin Gothic Medium</vt:lpstr>
      <vt:lpstr>Rockwell</vt:lpstr>
      <vt:lpstr>System Font Regular</vt:lpstr>
      <vt:lpstr>Wingdings</vt:lpstr>
      <vt:lpstr>PSU Lion Shrine Basic Theme</vt:lpstr>
      <vt:lpstr>**Instructions for creating your employee PPE training presentation**</vt:lpstr>
      <vt:lpstr>The Basics of Personal Protective Equipment (PPE)</vt:lpstr>
      <vt:lpstr>PPE Training</vt:lpstr>
      <vt:lpstr>What is this training based on?</vt:lpstr>
      <vt:lpstr>Common Types of PPE</vt:lpstr>
      <vt:lpstr>Head PPE</vt:lpstr>
      <vt:lpstr>Types of Head Protection</vt:lpstr>
      <vt:lpstr>Donning Head Protection</vt:lpstr>
      <vt:lpstr>Care and Maintenance</vt:lpstr>
      <vt:lpstr>Specific Head PPE</vt:lpstr>
      <vt:lpstr>Eye PPE</vt:lpstr>
      <vt:lpstr>Types of Eye Protection </vt:lpstr>
      <vt:lpstr>Types of Eye Protection </vt:lpstr>
      <vt:lpstr>Care and Maintenance</vt:lpstr>
      <vt:lpstr>Specific Eye PPE</vt:lpstr>
      <vt:lpstr>Face PPE</vt:lpstr>
      <vt:lpstr>Types of Face Protection</vt:lpstr>
      <vt:lpstr>Donning Face PPE</vt:lpstr>
      <vt:lpstr>Specific Face PPE</vt:lpstr>
      <vt:lpstr>Hand PPE</vt:lpstr>
      <vt:lpstr>Types of Hand Protection</vt:lpstr>
      <vt:lpstr>Types of Hand Protection</vt:lpstr>
      <vt:lpstr>Glove Donning and Doffing</vt:lpstr>
      <vt:lpstr>Care and Maintenance</vt:lpstr>
      <vt:lpstr>Specific Hand PPE</vt:lpstr>
      <vt:lpstr>Feet PPE</vt:lpstr>
      <vt:lpstr>Types of Foot Protection</vt:lpstr>
      <vt:lpstr>Care and Maintenance</vt:lpstr>
      <vt:lpstr>Specific Foot PPE</vt:lpstr>
      <vt:lpstr>Body PPE</vt:lpstr>
      <vt:lpstr>Types of Body Protection</vt:lpstr>
      <vt:lpstr>Body PPE Removal</vt:lpstr>
      <vt:lpstr>Specific Body PPE</vt:lpstr>
      <vt:lpstr>Hearing PPE</vt:lpstr>
      <vt:lpstr>Types of Hearing Protection</vt:lpstr>
      <vt:lpstr>Donning Hearing Plugs</vt:lpstr>
      <vt:lpstr>Ear Plug Fit Check</vt:lpstr>
      <vt:lpstr>Care and Maintenance</vt:lpstr>
      <vt:lpstr>Specific Ear PPE</vt:lpstr>
      <vt:lpstr>Respiratory PPE</vt:lpstr>
      <vt:lpstr>Types of Respiratory Protection</vt:lpstr>
      <vt:lpstr>Specific Respiratory PPE</vt:lpstr>
      <vt:lpstr>PPE Cleaning and Care</vt:lpstr>
      <vt:lpstr>PPE Maintenance and Repair</vt:lpstr>
      <vt:lpstr>Completion of Training </vt:lpstr>
      <vt:lpstr>Additional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Cygan, Tony</dc:creator>
  <cp:keywords>basic, brand, layout, Penn State, PowerPoint, presentation, template</cp:keywords>
  <dc:description/>
  <cp:lastModifiedBy>Auman, Bonnie C</cp:lastModifiedBy>
  <cp:revision>2</cp:revision>
  <cp:lastPrinted>2026-03-17T14:13:21Z</cp:lastPrinted>
  <dcterms:created xsi:type="dcterms:W3CDTF">2025-10-15T17:05:59Z</dcterms:created>
  <dcterms:modified xsi:type="dcterms:W3CDTF">2026-03-20T15:41:24Z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0x0101009204A49901785041AF741C157FF60EBA</vt:lpwstr>
  </property>
  <property fmtid="{D5CDD505-2E9C-101B-9397-08002B2CF9AE}" pid="3" name="MediaServiceImageTags">
    <vt:lpwstr/>
  </property>
  <property fmtid="{D5CDD505-2E9C-101B-9397-08002B2CF9AE}" pid="4" name="Version">
    <vt:lpwstr>3.2</vt:lpwstr>
  </property>
</Properties>
</file>